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57" r:id="rId2"/>
    <p:sldId id="258" r:id="rId3"/>
    <p:sldId id="259" r:id="rId4"/>
    <p:sldId id="260" r:id="rId5"/>
    <p:sldId id="26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119" d="100"/>
          <a:sy n="119" d="100"/>
        </p:scale>
        <p:origin x="96" y="3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E2B0FC-2090-48A4-A61A-AEDB1B6C3AE5}" type="datetimeFigureOut">
              <a:rPr lang="en-US" smtClean="0"/>
              <a:t>2/26/2019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0BC8DC-D5D2-4F6E-926F-4A233CFF7ABE}" type="slidenum">
              <a:rPr lang="en-US" smtClean="0"/>
              <a:t>‹#›</a:t>
            </a:fld>
            <a:endParaRPr lang="en-US"/>
          </a:p>
        </p:txBody>
      </p:sp>
    </p:spTree>
    <p:extLst>
      <p:ext uri="{BB962C8B-B14F-4D97-AF65-F5344CB8AC3E}">
        <p14:creationId xmlns:p14="http://schemas.microsoft.com/office/powerpoint/2010/main" val="2273288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BE44187-E90B-4D24-9AD5-4DD1D53FB6A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Slide Image Placeholder 11"/>
          <p:cNvSpPr>
            <a:spLocks noGrp="1" noRot="1" noChangeAspect="1"/>
          </p:cNvSpPr>
          <p:nvPr>
            <p:ph type="sldImg"/>
          </p:nvPr>
        </p:nvSpPr>
        <p:spPr>
          <a:xfrm>
            <a:off x="450850" y="365125"/>
            <a:ext cx="6015038" cy="3384550"/>
          </a:xfrm>
        </p:spPr>
      </p:sp>
      <p:sp>
        <p:nvSpPr>
          <p:cNvPr id="13" name="Notes Placeholder 12"/>
          <p:cNvSpPr>
            <a:spLocks noGrp="1"/>
          </p:cNvSpPr>
          <p:nvPr>
            <p:ph type="body" idx="1"/>
          </p:nvPr>
        </p:nvSpPr>
        <p:spPr>
          <a:xfrm>
            <a:off x="465019" y="4094909"/>
            <a:ext cx="6014591" cy="4320540"/>
          </a:xfrm>
        </p:spPr>
        <p:txBody>
          <a:bodyPr/>
          <a:lstStyle/>
          <a:p>
            <a:endParaRPr lang="en-US" dirty="0"/>
          </a:p>
        </p:txBody>
      </p:sp>
    </p:spTree>
    <p:extLst>
      <p:ext uri="{BB962C8B-B14F-4D97-AF65-F5344CB8AC3E}">
        <p14:creationId xmlns:p14="http://schemas.microsoft.com/office/powerpoint/2010/main" val="3454897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3B9DC9E-FA4D-4A5B-A50D-C5D78E30765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smtClean="0">
              <a:ln>
                <a:noFill/>
              </a:ln>
              <a:solidFill>
                <a:prstClr val="black"/>
              </a:solidFill>
              <a:effectLst/>
              <a:uLnTx/>
              <a:uFillTx/>
              <a:latin typeface="Calibri"/>
              <a:ea typeface="+mn-ea"/>
              <a:cs typeface="+mn-cs"/>
            </a:endParaRPr>
          </a:p>
        </p:txBody>
      </p:sp>
      <p:sp>
        <p:nvSpPr>
          <p:cNvPr id="253956" name="Rectangle 3"/>
          <p:cNvSpPr>
            <a:spLocks noGrp="1" noChangeArrowheads="1"/>
          </p:cNvSpPr>
          <p:nvPr>
            <p:ph type="body" idx="1"/>
          </p:nvPr>
        </p:nvSpPr>
        <p:spPr>
          <a:xfrm>
            <a:off x="451233" y="4092831"/>
            <a:ext cx="6014591" cy="4320540"/>
          </a:xfrm>
        </p:spPr>
        <p:txBody>
          <a:bodyPr/>
          <a:lstStyle/>
          <a:p>
            <a:r>
              <a:rPr lang="en-US" sz="1300" dirty="0" smtClean="0">
                <a:latin typeface="Segoe UI" panose="020B0502040204020203" pitchFamily="34" charset="0"/>
                <a:cs typeface="Segoe UI" panose="020B0502040204020203" pitchFamily="34" charset="0"/>
              </a:rPr>
              <a:t>Hierarchical modeling is used to link a model (process) to one or more submodels (subprocesses), which can have submodels of their own. This technique is useful for modeling a high-level model, which then uses submodels to define the specific lower-level events of the model. It can also be used to combine separate models into one large model without recreating the work in Visio.</a:t>
            </a:r>
          </a:p>
          <a:p>
            <a:r>
              <a:rPr lang="en-US" sz="1300" dirty="0" smtClean="0">
                <a:latin typeface="Segoe UI" panose="020B0502040204020203" pitchFamily="34" charset="0"/>
                <a:cs typeface="Segoe UI" panose="020B0502040204020203" pitchFamily="34" charset="0"/>
              </a:rPr>
              <a:t>Any activity in a model can be linked to a separate submodel that defines the events that occur at that parent activity. The parent activity is linked to the submodel by defining a hyperlink for the activity that references the submodel, which resides on another page or in a different Visio document.</a:t>
            </a:r>
          </a:p>
          <a:p>
            <a:r>
              <a:rPr lang="en-US" sz="1300" dirty="0" smtClean="0">
                <a:latin typeface="Segoe UI" panose="020B0502040204020203" pitchFamily="34" charset="0"/>
                <a:cs typeface="Segoe UI" panose="020B0502040204020203" pitchFamily="34" charset="0"/>
              </a:rPr>
              <a:t>To implement hierarchical modeling you need to define the hyperlink and understand the assumptions of hierarchical modeling.</a:t>
            </a:r>
          </a:p>
        </p:txBody>
      </p:sp>
      <p:sp>
        <p:nvSpPr>
          <p:cNvPr id="10" name="Slide Image Placeholder 9"/>
          <p:cNvSpPr>
            <a:spLocks noGrp="1" noRot="1" noChangeAspect="1"/>
          </p:cNvSpPr>
          <p:nvPr>
            <p:ph type="sldImg"/>
          </p:nvPr>
        </p:nvSpPr>
        <p:spPr>
          <a:xfrm>
            <a:off x="450850" y="365125"/>
            <a:ext cx="6015038" cy="3384550"/>
          </a:xfrm>
        </p:spPr>
      </p:sp>
    </p:spTree>
    <p:extLst>
      <p:ext uri="{BB962C8B-B14F-4D97-AF65-F5344CB8AC3E}">
        <p14:creationId xmlns:p14="http://schemas.microsoft.com/office/powerpoint/2010/main" val="4258371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3B9DC9E-FA4D-4A5B-A50D-C5D78E30765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smtClean="0">
              <a:ln>
                <a:noFill/>
              </a:ln>
              <a:solidFill>
                <a:prstClr val="black"/>
              </a:solidFill>
              <a:effectLst/>
              <a:uLnTx/>
              <a:uFillTx/>
              <a:latin typeface="Calibri"/>
              <a:ea typeface="+mn-ea"/>
              <a:cs typeface="+mn-cs"/>
            </a:endParaRPr>
          </a:p>
        </p:txBody>
      </p:sp>
      <p:sp>
        <p:nvSpPr>
          <p:cNvPr id="9" name="Slide Image Placeholder 8"/>
          <p:cNvSpPr>
            <a:spLocks noGrp="1" noRot="1" noChangeAspect="1"/>
          </p:cNvSpPr>
          <p:nvPr>
            <p:ph type="sldImg"/>
          </p:nvPr>
        </p:nvSpPr>
        <p:spPr>
          <a:xfrm>
            <a:off x="450850" y="365125"/>
            <a:ext cx="6015038" cy="3384550"/>
          </a:xfrm>
        </p:spPr>
      </p:sp>
      <p:sp>
        <p:nvSpPr>
          <p:cNvPr id="10" name="Notes Placeholder 9"/>
          <p:cNvSpPr>
            <a:spLocks noGrp="1"/>
          </p:cNvSpPr>
          <p:nvPr>
            <p:ph type="body" idx="1"/>
          </p:nvPr>
        </p:nvSpPr>
        <p:spPr>
          <a:xfrm>
            <a:off x="451233" y="4174422"/>
            <a:ext cx="6014591" cy="4320540"/>
          </a:xfrm>
        </p:spPr>
        <p:txBody>
          <a:bodyPr/>
          <a:lstStyle/>
          <a:p>
            <a:endParaRPr lang="en-US" dirty="0"/>
          </a:p>
        </p:txBody>
      </p:sp>
    </p:spTree>
    <p:extLst>
      <p:ext uri="{BB962C8B-B14F-4D97-AF65-F5344CB8AC3E}">
        <p14:creationId xmlns:p14="http://schemas.microsoft.com/office/powerpoint/2010/main" val="3123210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770DA64-F49C-4F60-AFC8-B0056A55903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smtClean="0">
              <a:ln>
                <a:noFill/>
              </a:ln>
              <a:solidFill>
                <a:prstClr val="black"/>
              </a:solidFill>
              <a:effectLst/>
              <a:uLnTx/>
              <a:uFillTx/>
              <a:latin typeface="Calibri"/>
              <a:ea typeface="+mn-ea"/>
              <a:cs typeface="+mn-cs"/>
            </a:endParaRPr>
          </a:p>
        </p:txBody>
      </p:sp>
      <p:sp>
        <p:nvSpPr>
          <p:cNvPr id="254980" name="Rectangle 3"/>
          <p:cNvSpPr>
            <a:spLocks noGrp="1" noChangeArrowheads="1"/>
          </p:cNvSpPr>
          <p:nvPr>
            <p:ph type="body" idx="1"/>
          </p:nvPr>
        </p:nvSpPr>
        <p:spPr>
          <a:xfrm>
            <a:off x="451233" y="3913734"/>
            <a:ext cx="6014591" cy="4592314"/>
          </a:xfrm>
        </p:spPr>
        <p:txBody>
          <a:bodyPr/>
          <a:lstStyle/>
          <a:p>
            <a:r>
              <a:rPr lang="en-US" sz="1200" u="sng" dirty="0" smtClean="0">
                <a:latin typeface="Segoe UI" panose="020B0502040204020203" pitchFamily="34" charset="0"/>
                <a:cs typeface="Segoe UI" panose="020B0502040204020203" pitchFamily="34" charset="0"/>
              </a:rPr>
              <a:t>Defining a SubModel</a:t>
            </a:r>
          </a:p>
          <a:p>
            <a:r>
              <a:rPr lang="en-US" sz="1200" dirty="0" smtClean="0">
                <a:latin typeface="Segoe UI" panose="020B0502040204020203" pitchFamily="34" charset="0"/>
                <a:cs typeface="Segoe UI" panose="020B0502040204020203" pitchFamily="34" charset="0"/>
              </a:rPr>
              <a:t>To link an activity to a submodel to be performed at that activity, do the following:</a:t>
            </a:r>
          </a:p>
          <a:p>
            <a:r>
              <a:rPr lang="en-US" sz="1200" dirty="0" smtClean="0">
                <a:latin typeface="Segoe UI" panose="020B0502040204020203" pitchFamily="34" charset="0"/>
                <a:cs typeface="Segoe UI" panose="020B0502040204020203" pitchFamily="34" charset="0"/>
              </a:rPr>
              <a:t>Select the activity you wish to link to a submodel. </a:t>
            </a:r>
          </a:p>
          <a:p>
            <a:pPr indent="-171450">
              <a:spcBef>
                <a:spcPts val="450"/>
              </a:spcBef>
              <a:spcAft>
                <a:spcPts val="225"/>
              </a:spcAft>
            </a:pPr>
            <a:r>
              <a:rPr lang="en-US" sz="1200" dirty="0" smtClean="0">
                <a:latin typeface="Segoe UI" panose="020B0502040204020203" pitchFamily="34" charset="0"/>
                <a:cs typeface="Segoe UI" panose="020B0502040204020203" pitchFamily="34" charset="0"/>
              </a:rPr>
              <a:t>Select Advanced in the Shape Properties. You can Enable or Disable the use of this </a:t>
            </a:r>
            <a:r>
              <a:rPr lang="en-US" sz="1200" dirty="0" err="1" smtClean="0">
                <a:latin typeface="Segoe UI" panose="020B0502040204020203" pitchFamily="34" charset="0"/>
                <a:cs typeface="Segoe UI" panose="020B0502040204020203" pitchFamily="34" charset="0"/>
              </a:rPr>
              <a:t>submodel</a:t>
            </a:r>
            <a:r>
              <a:rPr lang="en-US" sz="1200" dirty="0" smtClean="0">
                <a:latin typeface="Segoe UI" panose="020B0502040204020203" pitchFamily="34" charset="0"/>
                <a:cs typeface="Segoe UI" panose="020B0502040204020203" pitchFamily="34" charset="0"/>
              </a:rPr>
              <a:t> within your Process Simulator logic by selecting or deselecting “Use Submodel”</a:t>
            </a:r>
          </a:p>
          <a:p>
            <a:r>
              <a:rPr lang="en-US" sz="1200" dirty="0" smtClean="0">
                <a:latin typeface="Segoe UI" panose="020B0502040204020203" pitchFamily="34" charset="0"/>
                <a:cs typeface="Segoe UI" panose="020B0502040204020203" pitchFamily="34" charset="0"/>
              </a:rPr>
              <a:t>If you wish to link to a submodel in another Visio file, enter the Visio file name in the Address field or click on its browse button and select the name of the file. </a:t>
            </a:r>
          </a:p>
          <a:p>
            <a:r>
              <a:rPr lang="en-US" sz="1200" dirty="0" smtClean="0">
                <a:latin typeface="Segoe UI" panose="020B0502040204020203" pitchFamily="34" charset="0"/>
                <a:cs typeface="Segoe UI" panose="020B0502040204020203" pitchFamily="34" charset="0"/>
              </a:rPr>
              <a:t>If you wish to link to a submodel in another page of the same Visio file, enter the page number in the Sub-address field or click on its browse button and select the page name. </a:t>
            </a:r>
          </a:p>
          <a:p>
            <a:r>
              <a:rPr lang="en-US" sz="1200" dirty="0" smtClean="0">
                <a:latin typeface="Segoe UI" panose="020B0502040204020203" pitchFamily="34" charset="0"/>
                <a:cs typeface="Segoe UI" panose="020B0502040204020203" pitchFamily="34" charset="0"/>
              </a:rPr>
              <a:t>Enter an optional description which will be the name displayed in the menu for selecting the submodel. </a:t>
            </a:r>
          </a:p>
          <a:p>
            <a:r>
              <a:rPr lang="en-US" sz="1200" dirty="0" smtClean="0">
                <a:latin typeface="Segoe UI" panose="020B0502040204020203" pitchFamily="34" charset="0"/>
                <a:cs typeface="Segoe UI" panose="020B0502040204020203" pitchFamily="34" charset="0"/>
              </a:rPr>
              <a:t>Click OK when finished. </a:t>
            </a:r>
          </a:p>
          <a:p>
            <a:r>
              <a:rPr lang="en-US" sz="1200" dirty="0" smtClean="0">
                <a:latin typeface="Segoe UI" panose="020B0502040204020203" pitchFamily="34" charset="0"/>
                <a:cs typeface="Segoe UI" panose="020B0502040204020203" pitchFamily="34" charset="0"/>
              </a:rPr>
              <a:t>Now when you move the mouse cursor over the activity it turns into a hyperlink symbol designating that a hyperlink has been defined for the activity. To go to the hyperlinked page or file, right click on the activity and select the hyperlink name that now appears in the shortcut menu. </a:t>
            </a:r>
          </a:p>
          <a:p>
            <a:r>
              <a:rPr lang="en-US" sz="1200" dirty="0" smtClean="0">
                <a:latin typeface="Segoe UI" panose="020B0502040204020203" pitchFamily="34" charset="0"/>
                <a:cs typeface="Segoe UI" panose="020B0502040204020203" pitchFamily="34" charset="0"/>
              </a:rPr>
              <a:t>If the same </a:t>
            </a:r>
            <a:r>
              <a:rPr lang="en-US" sz="1200" dirty="0" err="1" smtClean="0">
                <a:latin typeface="Segoe UI" panose="020B0502040204020203" pitchFamily="34" charset="0"/>
                <a:cs typeface="Segoe UI" panose="020B0502040204020203" pitchFamily="34" charset="0"/>
              </a:rPr>
              <a:t>submodel</a:t>
            </a:r>
            <a:r>
              <a:rPr lang="en-US" sz="1200" dirty="0" smtClean="0">
                <a:latin typeface="Segoe UI" panose="020B0502040204020203" pitchFamily="34" charset="0"/>
                <a:cs typeface="Segoe UI" panose="020B0502040204020203" pitchFamily="34" charset="0"/>
              </a:rPr>
              <a:t> is referenced</a:t>
            </a:r>
            <a:r>
              <a:rPr lang="en-US" sz="1200" baseline="0" dirty="0" smtClean="0">
                <a:latin typeface="Segoe UI" panose="020B0502040204020203" pitchFamily="34" charset="0"/>
                <a:cs typeface="Segoe UI" panose="020B0502040204020203" pitchFamily="34" charset="0"/>
              </a:rPr>
              <a:t> more than once, Process Simulator will create a shared instance of the </a:t>
            </a:r>
            <a:r>
              <a:rPr lang="en-US" sz="1200" baseline="0" dirty="0" err="1" smtClean="0">
                <a:latin typeface="Segoe UI" panose="020B0502040204020203" pitchFamily="34" charset="0"/>
                <a:cs typeface="Segoe UI" panose="020B0502040204020203" pitchFamily="34" charset="0"/>
              </a:rPr>
              <a:t>submodel</a:t>
            </a:r>
            <a:r>
              <a:rPr lang="en-US" sz="1200" baseline="0" dirty="0" smtClean="0">
                <a:latin typeface="Segoe UI" panose="020B0502040204020203" pitchFamily="34" charset="0"/>
                <a:cs typeface="Segoe UI" panose="020B0502040204020203" pitchFamily="34" charset="0"/>
              </a:rPr>
              <a:t>, unless the “Unique Instance” box is checked.</a:t>
            </a:r>
            <a:endParaRPr lang="en-US" sz="1200" dirty="0" smtClean="0">
              <a:latin typeface="Segoe UI" panose="020B0502040204020203" pitchFamily="34" charset="0"/>
              <a:cs typeface="Segoe UI" panose="020B0502040204020203" pitchFamily="34" charset="0"/>
            </a:endParaRPr>
          </a:p>
          <a:p>
            <a:endParaRPr lang="en-US" sz="1200" dirty="0" smtClean="0">
              <a:latin typeface="Segoe UI" panose="020B0502040204020203" pitchFamily="34" charset="0"/>
              <a:cs typeface="Segoe UI" panose="020B0502040204020203" pitchFamily="34" charset="0"/>
            </a:endParaRPr>
          </a:p>
          <a:p>
            <a:r>
              <a:rPr lang="en-US" sz="1200" u="sng" dirty="0" smtClean="0">
                <a:latin typeface="Segoe UI" panose="020B0502040204020203" pitchFamily="34" charset="0"/>
                <a:cs typeface="Segoe UI" panose="020B0502040204020203" pitchFamily="34" charset="0"/>
              </a:rPr>
              <a:t>Removing/Disabling a Hyperlink</a:t>
            </a:r>
          </a:p>
          <a:p>
            <a:r>
              <a:rPr lang="en-US" sz="1200" dirty="0" smtClean="0">
                <a:latin typeface="Segoe UI" panose="020B0502040204020203" pitchFamily="34" charset="0"/>
                <a:cs typeface="Segoe UI" panose="020B0502040204020203" pitchFamily="34" charset="0"/>
              </a:rPr>
              <a:t>If you no longer want an activity to use a linked submodel, and instead use its own defined processing, you may either delete the hyperlink or unselect the "Use Submodel" check box in the activities properties dialog.</a:t>
            </a:r>
            <a:endParaRPr lang="en-US" sz="1200" dirty="0">
              <a:latin typeface="Segoe UI" panose="020B0502040204020203" pitchFamily="34" charset="0"/>
              <a:cs typeface="Segoe UI" panose="020B0502040204020203" pitchFamily="34" charset="0"/>
            </a:endParaRPr>
          </a:p>
        </p:txBody>
      </p:sp>
      <p:sp>
        <p:nvSpPr>
          <p:cNvPr id="10" name="Slide Image Placeholder 9"/>
          <p:cNvSpPr>
            <a:spLocks noGrp="1" noRot="1" noChangeAspect="1"/>
          </p:cNvSpPr>
          <p:nvPr>
            <p:ph type="sldImg"/>
          </p:nvPr>
        </p:nvSpPr>
        <p:spPr>
          <a:xfrm>
            <a:off x="450850" y="365125"/>
            <a:ext cx="6015038" cy="3384550"/>
          </a:xfrm>
        </p:spPr>
      </p:sp>
    </p:spTree>
    <p:extLst>
      <p:ext uri="{BB962C8B-B14F-4D97-AF65-F5344CB8AC3E}">
        <p14:creationId xmlns:p14="http://schemas.microsoft.com/office/powerpoint/2010/main" val="370775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0278FD5-5D83-47C7-8F65-92AA2EF8AA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smtClean="0">
              <a:ln>
                <a:noFill/>
              </a:ln>
              <a:solidFill>
                <a:prstClr val="black"/>
              </a:solidFill>
              <a:effectLst/>
              <a:uLnTx/>
              <a:uFillTx/>
              <a:latin typeface="Calibri"/>
              <a:ea typeface="+mn-ea"/>
              <a:cs typeface="+mn-cs"/>
            </a:endParaRPr>
          </a:p>
        </p:txBody>
      </p:sp>
      <p:sp>
        <p:nvSpPr>
          <p:cNvPr id="256004" name="Rectangle 3"/>
          <p:cNvSpPr>
            <a:spLocks noGrp="1" noChangeArrowheads="1"/>
          </p:cNvSpPr>
          <p:nvPr>
            <p:ph type="body" idx="1"/>
          </p:nvPr>
        </p:nvSpPr>
        <p:spPr/>
        <p:txBody>
          <a:bodyPr/>
          <a:lstStyle/>
          <a:p>
            <a:r>
              <a:rPr lang="en-US" sz="1300" dirty="0" smtClean="0">
                <a:latin typeface="Segoe UI" panose="020B0502040204020203" pitchFamily="34" charset="0"/>
                <a:cs typeface="Segoe UI" panose="020B0502040204020203" pitchFamily="34" charset="0"/>
              </a:rPr>
              <a:t>For a more detailed list of rules, please see the Online Help.</a:t>
            </a:r>
            <a:endParaRPr lang="en-US" sz="1300" dirty="0">
              <a:latin typeface="Segoe UI" panose="020B0502040204020203" pitchFamily="34" charset="0"/>
              <a:cs typeface="Segoe UI" panose="020B0502040204020203" pitchFamily="34" charset="0"/>
            </a:endParaRPr>
          </a:p>
        </p:txBody>
      </p:sp>
      <p:sp>
        <p:nvSpPr>
          <p:cNvPr id="10" name="Slide Image Placeholder 9"/>
          <p:cNvSpPr>
            <a:spLocks noGrp="1" noRot="1" noChangeAspect="1"/>
          </p:cNvSpPr>
          <p:nvPr>
            <p:ph type="sldImg"/>
          </p:nvPr>
        </p:nvSpPr>
        <p:spPr>
          <a:xfrm>
            <a:off x="450850" y="365125"/>
            <a:ext cx="6015038" cy="3384550"/>
          </a:xfrm>
        </p:spPr>
      </p:sp>
    </p:spTree>
    <p:extLst>
      <p:ext uri="{BB962C8B-B14F-4D97-AF65-F5344CB8AC3E}">
        <p14:creationId xmlns:p14="http://schemas.microsoft.com/office/powerpoint/2010/main" val="32760921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2400" dirty="0"/>
          </a:p>
        </p:txBody>
      </p:sp>
      <p:sp>
        <p:nvSpPr>
          <p:cNvPr id="9" name="Title 8"/>
          <p:cNvSpPr>
            <a:spLocks noGrp="1"/>
          </p:cNvSpPr>
          <p:nvPr>
            <p:ph type="ctrTitle"/>
          </p:nvPr>
        </p:nvSpPr>
        <p:spPr>
          <a:xfrm>
            <a:off x="914400" y="989641"/>
            <a:ext cx="10363200" cy="1829761"/>
          </a:xfrm>
        </p:spPr>
        <p:txBody>
          <a:bodyPr vert="horz" anchor="b">
            <a:normAutofit/>
            <a:scene3d>
              <a:camera prst="orthographicFront"/>
              <a:lightRig rig="soft" dir="t"/>
            </a:scene3d>
            <a:sp3d prstMaterial="softEdge">
              <a:bevelT w="25400" h="25400"/>
            </a:sp3d>
          </a:bodyPr>
          <a:lstStyle>
            <a:lvl1pPr algn="r">
              <a:defRPr sz="6400" b="0">
                <a:solidFill>
                  <a:schemeClr val="tx2"/>
                </a:solidFill>
                <a:effectLst/>
              </a:defRPr>
            </a:lvl1pPr>
            <a:extLst/>
          </a:lstStyle>
          <a:p>
            <a:r>
              <a:rPr kumimoji="0" lang="en-US"/>
              <a:t>Click to edit Master title style</a:t>
            </a:r>
            <a:endParaRPr kumimoji="0" lang="en-US" dirty="0"/>
          </a:p>
        </p:txBody>
      </p:sp>
      <p:sp>
        <p:nvSpPr>
          <p:cNvPr id="17" name="Subtitle 16"/>
          <p:cNvSpPr>
            <a:spLocks noGrp="1"/>
          </p:cNvSpPr>
          <p:nvPr>
            <p:ph type="subTitle" idx="1"/>
          </p:nvPr>
        </p:nvSpPr>
        <p:spPr>
          <a:xfrm>
            <a:off x="914400" y="3200400"/>
            <a:ext cx="10363200" cy="1199704"/>
          </a:xfrm>
        </p:spPr>
        <p:txBody>
          <a:bodyPr lIns="45720" rIns="45720"/>
          <a:lstStyle>
            <a:lvl1pPr marL="0" marR="85342" indent="0" algn="r">
              <a:buNone/>
              <a:defRPr>
                <a:solidFill>
                  <a:schemeClr val="tx2"/>
                </a:solidFill>
              </a:defRPr>
            </a:lvl1pPr>
            <a:lvl2pPr marL="609585" indent="0" algn="ctr">
              <a:buNone/>
            </a:lvl2pPr>
            <a:lvl3pPr marL="1219170" indent="0" algn="ctr">
              <a:buNone/>
            </a:lvl3pPr>
            <a:lvl4pPr marL="1828754" indent="0" algn="ctr">
              <a:buNone/>
            </a:lvl4pPr>
            <a:lvl5pPr marL="2438339" indent="0" algn="ctr">
              <a:buNone/>
            </a:lvl5pPr>
            <a:lvl6pPr marL="3047924" indent="0" algn="ctr">
              <a:buNone/>
            </a:lvl6pPr>
            <a:lvl7pPr marL="3657509" indent="0" algn="ctr">
              <a:buNone/>
            </a:lvl7pPr>
            <a:lvl8pPr marL="4267093" indent="0" algn="ctr">
              <a:buNone/>
            </a:lvl8pPr>
            <a:lvl9pPr marL="4876678" indent="0" algn="ctr">
              <a:buNone/>
            </a:lvl9pPr>
            <a:extLst/>
          </a:lstStyle>
          <a:p>
            <a:r>
              <a:rPr kumimoji="0" lang="en-US"/>
              <a:t>Click to edit Master subtitle style</a:t>
            </a:r>
            <a:endParaRPr kumimoji="0" lang="en-US" dirty="0"/>
          </a:p>
        </p:txBody>
      </p:sp>
      <p:sp>
        <p:nvSpPr>
          <p:cNvPr id="13" name="Rectangle 12"/>
          <p:cNvSpPr/>
          <p:nvPr userDrawn="1"/>
        </p:nvSpPr>
        <p:spPr>
          <a:xfrm flipV="1">
            <a:off x="2438401" y="6516663"/>
            <a:ext cx="9042400" cy="64008"/>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5" name="Rectangle 14"/>
          <p:cNvSpPr/>
          <p:nvPr userDrawn="1"/>
        </p:nvSpPr>
        <p:spPr>
          <a:xfrm flipV="1">
            <a:off x="11582400" y="6512503"/>
            <a:ext cx="609600" cy="681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6" name="Rectangle 15"/>
          <p:cNvSpPr/>
          <p:nvPr userDrawn="1"/>
        </p:nvSpPr>
        <p:spPr>
          <a:xfrm flipV="1">
            <a:off x="11569557" y="685800"/>
            <a:ext cx="635289" cy="1371600"/>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4051" y="6235701"/>
            <a:ext cx="1581149" cy="342900"/>
          </a:xfrm>
          <a:prstGeom prst="rect">
            <a:avLst/>
          </a:prstGeom>
        </p:spPr>
      </p:pic>
      <p:sp>
        <p:nvSpPr>
          <p:cNvPr id="12" name="TextBox 5"/>
          <p:cNvSpPr txBox="1"/>
          <p:nvPr userDrawn="1"/>
        </p:nvSpPr>
        <p:spPr>
          <a:xfrm>
            <a:off x="11480800" y="6553200"/>
            <a:ext cx="812800" cy="297454"/>
          </a:xfrm>
          <a:prstGeom prst="rect">
            <a:avLst/>
          </a:prstGeom>
          <a:noFill/>
        </p:spPr>
        <p:txBody>
          <a:bodyPr>
            <a:spAutoFit/>
          </a:bodyPr>
          <a:lstStyle/>
          <a:p>
            <a:pPr algn="ctr">
              <a:defRPr/>
            </a:pPr>
            <a:fld id="{B2A1B379-F6F3-4677-A860-8883944291F8}" type="slidenum">
              <a:rPr lang="en-US" sz="1333" baseline="0">
                <a:solidFill>
                  <a:schemeClr val="bg1">
                    <a:lumMod val="50000"/>
                  </a:schemeClr>
                </a:solidFill>
              </a:rPr>
              <a:pPr algn="ctr">
                <a:defRPr/>
              </a:pPr>
              <a:t>‹#›</a:t>
            </a:fld>
            <a:endParaRPr lang="en-US" sz="1333" baseline="0" dirty="0">
              <a:solidFill>
                <a:schemeClr val="bg1">
                  <a:lumMod val="50000"/>
                </a:schemeClr>
              </a:solidFill>
            </a:endParaRPr>
          </a:p>
        </p:txBody>
      </p:sp>
    </p:spTree>
    <p:extLst>
      <p:ext uri="{BB962C8B-B14F-4D97-AF65-F5344CB8AC3E}">
        <p14:creationId xmlns:p14="http://schemas.microsoft.com/office/powerpoint/2010/main" val="339359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609600" y="1481330"/>
            <a:ext cx="109728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047364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41"/>
            <a:ext cx="236996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274641"/>
            <a:ext cx="84328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1728546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White Neuropol 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5772647"/>
            <a:ext cx="12192000" cy="1085355"/>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lgn="ctr">
              <a:defRPr sz="4400" b="1" cap="none" spc="0" baseline="0">
                <a:ln w="0">
                  <a:solidFill>
                    <a:schemeClr val="tx1">
                      <a:lumMod val="50000"/>
                      <a:lumOff val="50000"/>
                    </a:schemeClr>
                  </a:solidFill>
                </a:ln>
                <a:solidFill>
                  <a:srgbClr val="006699"/>
                </a:solidFill>
                <a:effectLst>
                  <a:reflection blurRad="12700" stA="50000" endPos="50000" dist="5000" dir="5400000" sy="-100000" rotWithShape="0"/>
                </a:effectLst>
                <a:latin typeface="Neuropol" pitchFamily="34" charset="0"/>
              </a:defRPr>
            </a:lvl1pPr>
          </a:lstStyle>
          <a:p>
            <a:r>
              <a:rPr lang="en-US" dirty="0"/>
              <a:t>Click to edit Master title style</a:t>
            </a:r>
          </a:p>
        </p:txBody>
      </p:sp>
      <p:sp>
        <p:nvSpPr>
          <p:cNvPr id="5" name="Slide Number Placeholder 4"/>
          <p:cNvSpPr>
            <a:spLocks noGrp="1"/>
          </p:cNvSpPr>
          <p:nvPr>
            <p:ph type="sldNum" sz="quarter" idx="10"/>
          </p:nvPr>
        </p:nvSpPr>
        <p:spPr>
          <a:xfrm>
            <a:off x="9347200" y="6492876"/>
            <a:ext cx="2844800" cy="365125"/>
          </a:xfrm>
        </p:spPr>
        <p:txBody>
          <a:bodyPr/>
          <a:lstStyle/>
          <a:p>
            <a:fld id="{68B18FC0-D789-4BAE-8F34-1251DA0D9CCE}" type="slidenum">
              <a:rPr lang="en-US" smtClean="0"/>
              <a:t>‹#›</a:t>
            </a:fld>
            <a:endParaRPr lang="en-US" dirty="0"/>
          </a:p>
        </p:txBody>
      </p:sp>
    </p:spTree>
    <p:custDataLst>
      <p:tags r:id="rId1"/>
    </p:custDataLst>
    <p:extLst>
      <p:ext uri="{BB962C8B-B14F-4D97-AF65-F5344CB8AC3E}">
        <p14:creationId xmlns:p14="http://schemas.microsoft.com/office/powerpoint/2010/main" val="3954407679"/>
      </p:ext>
    </p:extLst>
  </p:cSld>
  <p:clrMapOvr>
    <a:masterClrMapping/>
  </p:clrMapOvr>
  <p:transition spd="med"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europol 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5764697"/>
            <a:ext cx="12192000" cy="1093305"/>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lvl1pPr algn="ctr">
              <a:defRPr sz="4400" b="1" cap="none" spc="0" baseline="0">
                <a:ln w="0">
                  <a:solidFill>
                    <a:schemeClr val="tx1">
                      <a:lumMod val="50000"/>
                      <a:lumOff val="50000"/>
                    </a:schemeClr>
                  </a:solidFill>
                </a:ln>
                <a:solidFill>
                  <a:srgbClr val="006699"/>
                </a:solidFill>
                <a:effectLst>
                  <a:reflection blurRad="12700" stA="50000" endPos="50000" dist="5000" dir="5400000" sy="-100000" rotWithShape="0"/>
                </a:effectLst>
                <a:latin typeface="Neuropol"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2" y="169818"/>
            <a:ext cx="12191999" cy="5341983"/>
          </a:xfrm>
        </p:spPr>
        <p:txBody>
          <a:bodyPr/>
          <a:lstStyle>
            <a:lvl1pPr algn="l" rtl="0" eaLnBrk="1" fontAlgn="base" hangingPunct="1">
              <a:spcBef>
                <a:spcPct val="20000"/>
              </a:spcBef>
              <a:spcAft>
                <a:spcPct val="0"/>
              </a:spcAft>
              <a:defRPr lang="en-US" sz="32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mn-cs"/>
              </a:defRPr>
            </a:lvl1pPr>
            <a:lvl2pPr algn="l" rtl="0" eaLnBrk="1" fontAlgn="base" hangingPunct="1">
              <a:spcBef>
                <a:spcPct val="20000"/>
              </a:spcBef>
              <a:spcAft>
                <a:spcPct val="0"/>
              </a:spcAft>
              <a:defRPr lang="en-US" sz="32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mn-cs"/>
              </a:defRPr>
            </a:lvl2pPr>
            <a:lvl3pPr marL="1195358" indent="-280981" algn="l" rtl="0" eaLnBrk="1" fontAlgn="base" hangingPunct="1">
              <a:spcBef>
                <a:spcPct val="20000"/>
              </a:spcBef>
              <a:spcAft>
                <a:spcPct val="0"/>
              </a:spcAft>
              <a:buFont typeface="Courier New" pitchFamily="49" charset="0"/>
              <a:buChar char="o"/>
              <a:defRPr lang="en-US" sz="28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mn-cs"/>
              </a:defRPr>
            </a:lvl3pPr>
            <a:lvl4pPr algn="l" rtl="0" eaLnBrk="1" fontAlgn="base" hangingPunct="1">
              <a:spcBef>
                <a:spcPct val="20000"/>
              </a:spcBef>
              <a:spcAft>
                <a:spcPct val="0"/>
              </a:spcAft>
              <a:defRPr lang="en-US" sz="2400" b="1" kern="12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mn-cs"/>
              </a:defRPr>
            </a:lvl4pPr>
            <a:lvl5pPr algn="l" rtl="0" eaLnBrk="1" fontAlgn="base" hangingPunct="1">
              <a:spcBef>
                <a:spcPct val="20000"/>
              </a:spcBef>
              <a:spcAft>
                <a:spcPct val="0"/>
              </a:spcAft>
              <a:defRPr lang="en-US" sz="2400" b="1" kern="12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latin typeface="+mn-lt"/>
                <a:ea typeface="+mn-ea"/>
                <a:cs typeface="+mn-cs"/>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11"/>
          </p:nvPr>
        </p:nvSpPr>
        <p:spPr>
          <a:xfrm>
            <a:off x="9347200" y="6492876"/>
            <a:ext cx="2844800" cy="365125"/>
          </a:xfrm>
        </p:spPr>
        <p:txBody>
          <a:bodyPr/>
          <a:lstStyle>
            <a:lvl1pPr>
              <a:defRPr>
                <a:solidFill>
                  <a:schemeClr val="accent4">
                    <a:lumMod val="60000"/>
                    <a:lumOff val="40000"/>
                  </a:schemeClr>
                </a:solidFill>
              </a:defRPr>
            </a:lvl1pPr>
          </a:lstStyle>
          <a:p>
            <a:fld id="{68B18FC0-D789-4BAE-8F34-1251DA0D9CCE}" type="slidenum">
              <a:rPr lang="en-US" smtClean="0"/>
              <a:pPr/>
              <a:t>‹#›</a:t>
            </a:fld>
            <a:endParaRPr lang="en-US" dirty="0"/>
          </a:p>
        </p:txBody>
      </p:sp>
    </p:spTree>
    <p:custDataLst>
      <p:tags r:id="rId1"/>
    </p:custDataLst>
    <p:extLst>
      <p:ext uri="{BB962C8B-B14F-4D97-AF65-F5344CB8AC3E}">
        <p14:creationId xmlns:p14="http://schemas.microsoft.com/office/powerpoint/2010/main" val="3565725531"/>
      </p:ext>
    </p:extLst>
  </p:cSld>
  <p:clrMapOvr>
    <a:masterClrMapping/>
  </p:clrMapOvr>
  <p:transition spd="med" advClick="0"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193800"/>
            <a:ext cx="10668000" cy="4525963"/>
          </a:xfrm>
        </p:spPr>
        <p:txBody>
          <a:bodyPr/>
          <a:lstStyle>
            <a:lvl1pPr marL="487668" indent="-341367">
              <a:buFont typeface="Wingdings" pitchFamily="2" charset="2"/>
              <a:buChar cha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7" name="Title 6"/>
          <p:cNvSpPr>
            <a:spLocks noGrp="1"/>
          </p:cNvSpPr>
          <p:nvPr>
            <p:ph type="title"/>
          </p:nvPr>
        </p:nvSpPr>
        <p:spPr>
          <a:xfrm>
            <a:off x="609600" y="240453"/>
            <a:ext cx="10668000" cy="1066800"/>
          </a:xfrm>
        </p:spPr>
        <p:txBody>
          <a:bodyPr rtlCol="0"/>
          <a:lstStyle>
            <a:lvl1pPr>
              <a:defRPr>
                <a:solidFill>
                  <a:schemeClr val="tx1">
                    <a:lumMod val="95000"/>
                    <a:lumOff val="5000"/>
                  </a:schemeClr>
                </a:solidFill>
              </a:defRPr>
            </a:lvl1pPr>
            <a:extLst/>
          </a:lstStyle>
          <a:p>
            <a:r>
              <a:rPr kumimoji="0" lang="en-US"/>
              <a:t>Click to edit Master title style</a:t>
            </a:r>
            <a:endParaRPr kumimoji="0" lang="en-US" dirty="0"/>
          </a:p>
        </p:txBody>
      </p:sp>
    </p:spTree>
    <p:extLst>
      <p:ext uri="{BB962C8B-B14F-4D97-AF65-F5344CB8AC3E}">
        <p14:creationId xmlns:p14="http://schemas.microsoft.com/office/powerpoint/2010/main" val="1205811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168" y="990600"/>
            <a:ext cx="10363200" cy="1828800"/>
          </a:xfrm>
        </p:spPr>
        <p:txBody>
          <a:bodyPr vert="horz" anchor="b">
            <a:normAutofit/>
            <a:scene3d>
              <a:camera prst="orthographicFront"/>
              <a:lightRig rig="soft" dir="t"/>
            </a:scene3d>
            <a:sp3d prstMaterial="softEdge">
              <a:bevelT w="25400" h="25400"/>
            </a:sp3d>
          </a:bodyPr>
          <a:lstStyle>
            <a:lvl1pPr algn="r">
              <a:buNone/>
              <a:defRPr sz="6400" b="0" cap="none" baseline="0">
                <a:effectLst/>
              </a:defRPr>
            </a:lvl1pPr>
            <a:extLst/>
          </a:lstStyle>
          <a:p>
            <a:r>
              <a:rPr kumimoji="0" lang="en-US"/>
              <a:t>Click to edit Master title style</a:t>
            </a:r>
          </a:p>
        </p:txBody>
      </p:sp>
      <p:sp>
        <p:nvSpPr>
          <p:cNvPr id="3" name="Text Placeholder 2"/>
          <p:cNvSpPr>
            <a:spLocks noGrp="1"/>
          </p:cNvSpPr>
          <p:nvPr>
            <p:ph type="body" idx="1"/>
          </p:nvPr>
        </p:nvSpPr>
        <p:spPr>
          <a:xfrm>
            <a:off x="5230284" y="2931712"/>
            <a:ext cx="6096000" cy="1454888"/>
          </a:xfrm>
        </p:spPr>
        <p:txBody>
          <a:bodyPr lIns="91440" rIns="91440" anchor="t"/>
          <a:lstStyle>
            <a:lvl1pPr marL="0" indent="0" algn="l">
              <a:buNone/>
              <a:defRPr sz="3067">
                <a:solidFill>
                  <a:schemeClr val="tx1"/>
                </a:solidFill>
              </a:defRPr>
            </a:lvl1pPr>
            <a:lvl2pPr>
              <a:buNone/>
              <a:defRPr sz="2400">
                <a:solidFill>
                  <a:schemeClr val="tx1">
                    <a:tint val="75000"/>
                  </a:schemeClr>
                </a:solidFill>
              </a:defRPr>
            </a:lvl2pPr>
            <a:lvl3pPr>
              <a:buNone/>
              <a:defRPr sz="2133">
                <a:solidFill>
                  <a:schemeClr val="tx1">
                    <a:tint val="75000"/>
                  </a:schemeClr>
                </a:solidFill>
              </a:defRPr>
            </a:lvl3pPr>
            <a:lvl4pPr>
              <a:buNone/>
              <a:defRPr sz="1867">
                <a:solidFill>
                  <a:schemeClr val="tx1">
                    <a:tint val="75000"/>
                  </a:schemeClr>
                </a:solidFill>
              </a:defRPr>
            </a:lvl4pPr>
            <a:lvl5pPr>
              <a:buNone/>
              <a:defRPr sz="1867">
                <a:solidFill>
                  <a:schemeClr val="tx1">
                    <a:tint val="75000"/>
                  </a:schemeClr>
                </a:solidFill>
              </a:defRPr>
            </a:lvl5pPr>
            <a:extLst/>
          </a:lstStyle>
          <a:p>
            <a:pPr lvl="0" eaLnBrk="1" latinLnBrk="0" hangingPunct="1"/>
            <a:r>
              <a:rPr kumimoji="0" lang="en-US"/>
              <a:t>Click to edit Master text styles</a:t>
            </a:r>
          </a:p>
        </p:txBody>
      </p:sp>
      <p:sp>
        <p:nvSpPr>
          <p:cNvPr id="7" name="Chevron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2400" dirty="0"/>
          </a:p>
        </p:txBody>
      </p:sp>
      <p:sp>
        <p:nvSpPr>
          <p:cNvPr id="8" name="Chevron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sz="2400" dirty="0"/>
          </a:p>
        </p:txBody>
      </p:sp>
    </p:spTree>
    <p:extLst>
      <p:ext uri="{BB962C8B-B14F-4D97-AF65-F5344CB8AC3E}">
        <p14:creationId xmlns:p14="http://schemas.microsoft.com/office/powerpoint/2010/main" val="2400115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29"/>
            <a:ext cx="5384800" cy="4525963"/>
          </a:xfrm>
        </p:spPr>
        <p:txBody>
          <a:bodyPr/>
          <a:lstStyle>
            <a:lvl1pPr>
              <a:defRPr sz="3733"/>
            </a:lvl1pPr>
            <a:lvl2pPr>
              <a:defRPr sz="3200"/>
            </a:lvl2pPr>
            <a:lvl3pPr>
              <a:defRPr sz="2667"/>
            </a:lvl3pPr>
            <a:lvl4pPr>
              <a:defRPr sz="2400"/>
            </a:lvl4pPr>
            <a:lvl5pPr>
              <a:defRPr sz="24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1481329"/>
            <a:ext cx="5384800" cy="4525963"/>
          </a:xfrm>
        </p:spPr>
        <p:txBody>
          <a:bodyPr/>
          <a:lstStyle>
            <a:lvl1pPr>
              <a:defRPr sz="3733"/>
            </a:lvl1pPr>
            <a:lvl2pPr>
              <a:defRPr sz="3200"/>
            </a:lvl2pPr>
            <a:lvl3pPr>
              <a:defRPr sz="2667"/>
            </a:lvl3pPr>
            <a:lvl4pPr>
              <a:defRPr sz="2400"/>
            </a:lvl4pPr>
            <a:lvl5pPr>
              <a:defRPr sz="24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Title 7"/>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368581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1"/>
            <a:ext cx="109728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609600" y="5410200"/>
            <a:ext cx="5386917" cy="762000"/>
          </a:xfrm>
          <a:solidFill>
            <a:srgbClr val="00AEEF"/>
          </a:solidFill>
          <a:ln w="9652">
            <a:solidFill>
              <a:schemeClr val="accent1"/>
            </a:solidFill>
            <a:miter lim="800000"/>
          </a:ln>
        </p:spPr>
        <p:txBody>
          <a:bodyPr lIns="182880" anchor="ctr"/>
          <a:lstStyle>
            <a:lvl1pPr marL="0" indent="0">
              <a:buNone/>
              <a:defRPr sz="3200" b="0">
                <a:solidFill>
                  <a:schemeClr val="bg1"/>
                </a:solidFill>
              </a:defRPr>
            </a:lvl1pPr>
            <a:lvl2pPr>
              <a:buNone/>
              <a:defRPr sz="2667" b="1"/>
            </a:lvl2pPr>
            <a:lvl3pPr>
              <a:buNone/>
              <a:defRPr sz="2400" b="1"/>
            </a:lvl3pPr>
            <a:lvl4pPr>
              <a:buNone/>
              <a:defRPr sz="2133" b="1"/>
            </a:lvl4pPr>
            <a:lvl5pPr>
              <a:buNone/>
              <a:defRPr sz="2133"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6193370" y="5410200"/>
            <a:ext cx="5389033" cy="762000"/>
          </a:xfrm>
          <a:solidFill>
            <a:srgbClr val="00AEEF"/>
          </a:solidFill>
          <a:ln w="9652">
            <a:solidFill>
              <a:schemeClr val="accent1"/>
            </a:solidFill>
            <a:miter lim="800000"/>
          </a:ln>
        </p:spPr>
        <p:txBody>
          <a:bodyPr lIns="182880" anchor="ctr"/>
          <a:lstStyle>
            <a:lvl1pPr marL="0" indent="0">
              <a:buNone/>
              <a:defRPr sz="3200" b="0">
                <a:solidFill>
                  <a:schemeClr val="bg1"/>
                </a:solidFill>
              </a:defRPr>
            </a:lvl1pPr>
            <a:lvl2pPr>
              <a:buNone/>
              <a:defRPr sz="2667" b="1"/>
            </a:lvl2pPr>
            <a:lvl3pPr>
              <a:buNone/>
              <a:defRPr sz="2400" b="1"/>
            </a:lvl3pPr>
            <a:lvl4pPr>
              <a:buNone/>
              <a:defRPr sz="2133" b="1"/>
            </a:lvl4pPr>
            <a:lvl5pPr>
              <a:buNone/>
              <a:defRPr sz="2133"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609600" y="1444295"/>
            <a:ext cx="5386917" cy="3941763"/>
          </a:xfrm>
          <a:ln>
            <a:noFill/>
            <a:prstDash val="sysDash"/>
            <a:miter lim="800000"/>
          </a:ln>
        </p:spPr>
        <p:txBody>
          <a:bodyPr/>
          <a:lstStyle>
            <a:lvl1pPr>
              <a:defRPr sz="3200"/>
            </a:lvl1pPr>
            <a:lvl2pPr>
              <a:defRPr sz="2667"/>
            </a:lvl2pPr>
            <a:lvl3pPr>
              <a:defRPr sz="2400"/>
            </a:lvl3pPr>
            <a:lvl4pPr>
              <a:defRPr sz="2133"/>
            </a:lvl4pPr>
            <a:lvl5pPr>
              <a:defRPr sz="2133"/>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6193369" y="1444295"/>
            <a:ext cx="5389033" cy="3941763"/>
          </a:xfrm>
          <a:ln>
            <a:noFill/>
            <a:prstDash val="sysDash"/>
            <a:miter lim="800000"/>
          </a:ln>
        </p:spPr>
        <p:txBody>
          <a:bodyPr/>
          <a:lstStyle>
            <a:lvl1pPr>
              <a:spcBef>
                <a:spcPts val="0"/>
              </a:spcBef>
              <a:defRPr sz="3200"/>
            </a:lvl1pPr>
            <a:lvl2pPr>
              <a:defRPr sz="2667"/>
            </a:lvl2pPr>
            <a:lvl3pPr>
              <a:defRPr sz="2400"/>
            </a:lvl3pPr>
            <a:lvl4pPr>
              <a:defRPr sz="2133"/>
            </a:lvl4pPr>
            <a:lvl5pPr>
              <a:defRPr sz="2133"/>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TextBox 5"/>
          <p:cNvSpPr txBox="1"/>
          <p:nvPr userDrawn="1"/>
        </p:nvSpPr>
        <p:spPr>
          <a:xfrm>
            <a:off x="11480800" y="6553200"/>
            <a:ext cx="812800" cy="297454"/>
          </a:xfrm>
          <a:prstGeom prst="rect">
            <a:avLst/>
          </a:prstGeom>
          <a:noFill/>
        </p:spPr>
        <p:txBody>
          <a:bodyPr>
            <a:spAutoFit/>
          </a:bodyPr>
          <a:lstStyle/>
          <a:p>
            <a:pPr algn="ctr">
              <a:defRPr/>
            </a:pPr>
            <a:fld id="{B2A1B379-F6F3-4677-A860-8883944291F8}" type="slidenum">
              <a:rPr lang="en-US" sz="1333" baseline="0">
                <a:solidFill>
                  <a:schemeClr val="bg1">
                    <a:lumMod val="50000"/>
                  </a:schemeClr>
                </a:solidFill>
              </a:rPr>
              <a:pPr algn="ctr">
                <a:defRPr/>
              </a:pPr>
              <a:t>‹#›</a:t>
            </a:fld>
            <a:endParaRPr lang="en-US" sz="1333" baseline="0" dirty="0">
              <a:solidFill>
                <a:schemeClr val="bg1">
                  <a:lumMod val="50000"/>
                </a:schemeClr>
              </a:solidFill>
            </a:endParaRPr>
          </a:p>
        </p:txBody>
      </p:sp>
    </p:spTree>
    <p:extLst>
      <p:ext uri="{BB962C8B-B14F-4D97-AF65-F5344CB8AC3E}">
        <p14:creationId xmlns:p14="http://schemas.microsoft.com/office/powerpoint/2010/main" val="1052909326"/>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3113992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3517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200" y="4876800"/>
            <a:ext cx="9975701" cy="457200"/>
          </a:xfrm>
        </p:spPr>
        <p:txBody>
          <a:bodyPr vert="horz" anchor="t">
            <a:noAutofit/>
            <a:sp3d prstMaterial="softEdge">
              <a:bevelT w="0" h="0"/>
            </a:sp3d>
          </a:bodyPr>
          <a:lstStyle>
            <a:lvl1pPr algn="r">
              <a:buNone/>
              <a:defRPr sz="3333" b="0">
                <a:solidFill>
                  <a:srgbClr val="00AEEF"/>
                </a:solidFill>
                <a:effectLst/>
              </a:defRPr>
            </a:lvl1pPr>
            <a:extLst/>
          </a:lstStyle>
          <a:p>
            <a:r>
              <a:rPr kumimoji="0" lang="en-US" dirty="0"/>
              <a:t>to Click edit Master title style</a:t>
            </a:r>
          </a:p>
        </p:txBody>
      </p:sp>
      <p:sp>
        <p:nvSpPr>
          <p:cNvPr id="3" name="Text Placeholder 2"/>
          <p:cNvSpPr>
            <a:spLocks noGrp="1"/>
          </p:cNvSpPr>
          <p:nvPr>
            <p:ph type="body" idx="2"/>
          </p:nvPr>
        </p:nvSpPr>
        <p:spPr>
          <a:xfrm>
            <a:off x="5892800" y="5355103"/>
            <a:ext cx="5299456" cy="914400"/>
          </a:xfrm>
        </p:spPr>
        <p:txBody>
          <a:bodyPr/>
          <a:lstStyle>
            <a:lvl1pPr marL="0" indent="0" algn="r">
              <a:buNone/>
              <a:defRPr sz="2133"/>
            </a:lvl1pPr>
            <a:lvl2pPr>
              <a:buNone/>
              <a:defRPr sz="1600"/>
            </a:lvl2pPr>
            <a:lvl3pPr>
              <a:buNone/>
              <a:defRPr sz="1333"/>
            </a:lvl3pPr>
            <a:lvl4pPr>
              <a:buNone/>
              <a:defRPr sz="1200"/>
            </a:lvl4pPr>
            <a:lvl5pPr>
              <a:buNone/>
              <a:defRPr sz="12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4267"/>
            </a:lvl1pPr>
            <a:lvl2pPr>
              <a:defRPr sz="3733"/>
            </a:lvl2pPr>
            <a:lvl3pPr>
              <a:defRPr sz="3200"/>
            </a:lvl3pPr>
            <a:lvl4pPr>
              <a:defRPr sz="2667"/>
            </a:lvl4pPr>
            <a:lvl5pPr>
              <a:defRPr sz="2667"/>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TextBox 5"/>
          <p:cNvSpPr txBox="1"/>
          <p:nvPr userDrawn="1"/>
        </p:nvSpPr>
        <p:spPr>
          <a:xfrm>
            <a:off x="11480800" y="6553200"/>
            <a:ext cx="812800" cy="297454"/>
          </a:xfrm>
          <a:prstGeom prst="rect">
            <a:avLst/>
          </a:prstGeom>
          <a:noFill/>
        </p:spPr>
        <p:txBody>
          <a:bodyPr>
            <a:spAutoFit/>
          </a:bodyPr>
          <a:lstStyle/>
          <a:p>
            <a:pPr algn="ctr">
              <a:defRPr/>
            </a:pPr>
            <a:fld id="{B2A1B379-F6F3-4677-A860-8883944291F8}" type="slidenum">
              <a:rPr lang="en-US" sz="1333" baseline="0">
                <a:solidFill>
                  <a:schemeClr val="bg1">
                    <a:lumMod val="50000"/>
                  </a:schemeClr>
                </a:solidFill>
              </a:rPr>
              <a:pPr algn="ctr">
                <a:defRPr/>
              </a:pPr>
              <a:t>‹#›</a:t>
            </a:fld>
            <a:endParaRPr lang="en-US" sz="1333" baseline="0" dirty="0">
              <a:solidFill>
                <a:schemeClr val="bg1">
                  <a:lumMod val="50000"/>
                </a:schemeClr>
              </a:solidFill>
            </a:endParaRPr>
          </a:p>
        </p:txBody>
      </p:sp>
    </p:spTree>
    <p:extLst>
      <p:ext uri="{BB962C8B-B14F-4D97-AF65-F5344CB8AC3E}">
        <p14:creationId xmlns:p14="http://schemas.microsoft.com/office/powerpoint/2010/main" val="98370533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320800" y="2311400"/>
            <a:ext cx="9855200" cy="648232"/>
          </a:xfrm>
          <a:noFill/>
        </p:spPr>
        <p:txBody>
          <a:bodyPr lIns="91440" tIns="0" rIns="91440" anchor="t">
            <a:noAutofit/>
          </a:bodyPr>
          <a:lstStyle>
            <a:lvl1pPr marL="0" marR="24383" indent="0" algn="ctr">
              <a:buNone/>
              <a:defRPr sz="5333"/>
            </a:lvl1pPr>
            <a:lvl2pPr>
              <a:defRPr sz="1600"/>
            </a:lvl2pPr>
            <a:lvl3pPr>
              <a:defRPr sz="1333"/>
            </a:lvl3pPr>
            <a:lvl4pPr>
              <a:defRPr sz="1200"/>
            </a:lvl4pPr>
            <a:lvl5pPr>
              <a:defRPr sz="1200"/>
            </a:lvl5pPr>
            <a:extLst/>
          </a:lstStyle>
          <a:p>
            <a:pPr lvl="0" eaLnBrk="1" latinLnBrk="0" hangingPunct="1"/>
            <a:r>
              <a:rPr kumimoji="0" lang="en-US"/>
              <a:t>Click to edit Master text styles</a:t>
            </a:r>
          </a:p>
        </p:txBody>
      </p:sp>
      <p:sp>
        <p:nvSpPr>
          <p:cNvPr id="6" name="TextBox 5"/>
          <p:cNvSpPr txBox="1"/>
          <p:nvPr userDrawn="1"/>
        </p:nvSpPr>
        <p:spPr>
          <a:xfrm>
            <a:off x="11480800" y="6553200"/>
            <a:ext cx="812800" cy="297454"/>
          </a:xfrm>
          <a:prstGeom prst="rect">
            <a:avLst/>
          </a:prstGeom>
          <a:noFill/>
        </p:spPr>
        <p:txBody>
          <a:bodyPr>
            <a:spAutoFit/>
          </a:bodyPr>
          <a:lstStyle/>
          <a:p>
            <a:pPr algn="ctr">
              <a:defRPr/>
            </a:pPr>
            <a:fld id="{B2A1B379-F6F3-4677-A860-8883944291F8}" type="slidenum">
              <a:rPr lang="en-US" sz="1333" baseline="0">
                <a:solidFill>
                  <a:schemeClr val="bg1">
                    <a:lumMod val="50000"/>
                  </a:schemeClr>
                </a:solidFill>
              </a:rPr>
              <a:pPr algn="ctr">
                <a:defRPr/>
              </a:pPr>
              <a:t>‹#›</a:t>
            </a:fld>
            <a:endParaRPr lang="en-US" sz="1333" baseline="0" dirty="0">
              <a:solidFill>
                <a:schemeClr val="bg1">
                  <a:lumMod val="50000"/>
                </a:schemeClr>
              </a:solidFill>
            </a:endParaRPr>
          </a:p>
        </p:txBody>
      </p:sp>
    </p:spTree>
    <p:extLst>
      <p:ext uri="{BB962C8B-B14F-4D97-AF65-F5344CB8AC3E}">
        <p14:creationId xmlns:p14="http://schemas.microsoft.com/office/powerpoint/2010/main" val="3384435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Title Placeholder 8"/>
          <p:cNvSpPr>
            <a:spLocks noGrp="1"/>
          </p:cNvSpPr>
          <p:nvPr>
            <p:ph type="title"/>
          </p:nvPr>
        </p:nvSpPr>
        <p:spPr>
          <a:xfrm>
            <a:off x="609600" y="274637"/>
            <a:ext cx="10972800" cy="944563"/>
          </a:xfrm>
          <a:prstGeom prst="rect">
            <a:avLst/>
          </a:prstGeom>
        </p:spPr>
        <p:txBody>
          <a:bodyPr vert="horz" anchor="ctr">
            <a:normAutofit/>
            <a:scene3d>
              <a:camera prst="orthographicFront"/>
              <a:lightRig rig="soft" dir="t"/>
            </a:scene3d>
            <a:sp3d prstMaterial="softEdge">
              <a:bevelT w="25400" h="25400"/>
            </a:sp3d>
          </a:bodyPr>
          <a:lstStyle/>
          <a:p>
            <a:r>
              <a:rPr kumimoji="0" lang="en-US" dirty="0"/>
              <a:t>Click to edit Master title style</a:t>
            </a:r>
          </a:p>
        </p:txBody>
      </p:sp>
      <p:sp>
        <p:nvSpPr>
          <p:cNvPr id="30" name="Text Placeholder 29"/>
          <p:cNvSpPr>
            <a:spLocks noGrp="1"/>
          </p:cNvSpPr>
          <p:nvPr>
            <p:ph type="body" idx="1"/>
          </p:nvPr>
        </p:nvSpPr>
        <p:spPr>
          <a:xfrm>
            <a:off x="609600" y="1481329"/>
            <a:ext cx="109728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endParaRPr kumimoji="0" lang="en-US" dirty="0"/>
          </a:p>
        </p:txBody>
      </p:sp>
      <p:sp>
        <p:nvSpPr>
          <p:cNvPr id="17" name="Rectangle 16"/>
          <p:cNvSpPr/>
          <p:nvPr/>
        </p:nvSpPr>
        <p:spPr>
          <a:xfrm flipV="1">
            <a:off x="-25689" y="577597"/>
            <a:ext cx="635289" cy="413004"/>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3" name="Rectangle 22"/>
          <p:cNvSpPr/>
          <p:nvPr/>
        </p:nvSpPr>
        <p:spPr>
          <a:xfrm flipV="1">
            <a:off x="2438401" y="6516663"/>
            <a:ext cx="9042400" cy="64008"/>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Rectangle 23"/>
          <p:cNvSpPr/>
          <p:nvPr/>
        </p:nvSpPr>
        <p:spPr>
          <a:xfrm flipV="1">
            <a:off x="11582400" y="6512503"/>
            <a:ext cx="609600" cy="681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25" name="Picture 2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54051" y="6235701"/>
            <a:ext cx="1581149" cy="342900"/>
          </a:xfrm>
          <a:prstGeom prst="rect">
            <a:avLst/>
          </a:prstGeom>
        </p:spPr>
      </p:pic>
      <p:sp>
        <p:nvSpPr>
          <p:cNvPr id="11" name="TextBox 5"/>
          <p:cNvSpPr txBox="1"/>
          <p:nvPr/>
        </p:nvSpPr>
        <p:spPr>
          <a:xfrm>
            <a:off x="11480800" y="6553200"/>
            <a:ext cx="812800" cy="297454"/>
          </a:xfrm>
          <a:prstGeom prst="rect">
            <a:avLst/>
          </a:prstGeom>
          <a:noFill/>
        </p:spPr>
        <p:txBody>
          <a:bodyPr>
            <a:spAutoFit/>
          </a:bodyPr>
          <a:lstStyle/>
          <a:p>
            <a:pPr algn="ctr">
              <a:defRPr/>
            </a:pPr>
            <a:fld id="{B2A1B379-F6F3-4677-A860-8883944291F8}" type="slidenum">
              <a:rPr lang="en-US" sz="1333" baseline="0">
                <a:solidFill>
                  <a:schemeClr val="bg1">
                    <a:lumMod val="50000"/>
                  </a:schemeClr>
                </a:solidFill>
              </a:rPr>
              <a:pPr algn="ctr">
                <a:defRPr/>
              </a:pPr>
              <a:t>‹#›</a:t>
            </a:fld>
            <a:endParaRPr lang="en-US" sz="1333" baseline="0" dirty="0">
              <a:solidFill>
                <a:schemeClr val="bg1">
                  <a:lumMod val="50000"/>
                </a:schemeClr>
              </a:solidFill>
            </a:endParaRPr>
          </a:p>
        </p:txBody>
      </p:sp>
    </p:spTree>
    <p:extLst>
      <p:ext uri="{BB962C8B-B14F-4D97-AF65-F5344CB8AC3E}">
        <p14:creationId xmlns:p14="http://schemas.microsoft.com/office/powerpoint/2010/main" val="19989730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lvl1pPr algn="l" rtl="0" eaLnBrk="1" latinLnBrk="0" hangingPunct="1">
        <a:spcBef>
          <a:spcPct val="0"/>
        </a:spcBef>
        <a:buNone/>
        <a:defRPr kumimoji="0" sz="5467" b="0" kern="1200">
          <a:solidFill>
            <a:schemeClr val="tx2"/>
          </a:solidFill>
          <a:effectLst/>
          <a:latin typeface="Segoe UI" pitchFamily="34" charset="0"/>
          <a:ea typeface="Segoe UI" pitchFamily="34" charset="0"/>
          <a:cs typeface="Segoe UI" pitchFamily="34" charset="0"/>
        </a:defRPr>
      </a:lvl1pPr>
      <a:extLst/>
    </p:titleStyle>
    <p:bodyStyle>
      <a:lvl1pPr marL="487668" indent="-341367" algn="l" rtl="0" eaLnBrk="1" latinLnBrk="0" hangingPunct="1">
        <a:spcBef>
          <a:spcPts val="533"/>
        </a:spcBef>
        <a:spcAft>
          <a:spcPts val="0"/>
        </a:spcAft>
        <a:buClr>
          <a:srgbClr val="00AEEF"/>
        </a:buClr>
        <a:buSzPct val="68000"/>
        <a:buFont typeface="Wingdings 3" pitchFamily="18" charset="2"/>
        <a:buChar char=""/>
        <a:defRPr kumimoji="0" sz="3600" kern="1200">
          <a:solidFill>
            <a:schemeClr val="tx1"/>
          </a:solidFill>
          <a:latin typeface="Segoe UI" pitchFamily="34" charset="0"/>
          <a:ea typeface="Segoe UI" pitchFamily="34" charset="0"/>
          <a:cs typeface="Segoe UI" pitchFamily="34" charset="0"/>
        </a:defRPr>
      </a:lvl1pPr>
      <a:lvl2pPr marL="829035" indent="-304792" algn="l" rtl="0" eaLnBrk="1" latinLnBrk="0" hangingPunct="1">
        <a:spcBef>
          <a:spcPts val="432"/>
        </a:spcBef>
        <a:buClr>
          <a:schemeClr val="accent1"/>
        </a:buClr>
        <a:buFont typeface="Verdana"/>
        <a:buChar char="◦"/>
        <a:defRPr kumimoji="0" sz="3067" kern="1200">
          <a:solidFill>
            <a:schemeClr val="tx1"/>
          </a:solidFill>
          <a:latin typeface="Segoe UI" pitchFamily="34" charset="0"/>
          <a:ea typeface="Segoe UI" pitchFamily="34" charset="0"/>
          <a:cs typeface="Segoe UI" pitchFamily="34" charset="0"/>
        </a:defRPr>
      </a:lvl2pPr>
      <a:lvl3pPr marL="1146019" indent="-304792" algn="l" rtl="0" eaLnBrk="1" latinLnBrk="0" hangingPunct="1">
        <a:spcBef>
          <a:spcPts val="467"/>
        </a:spcBef>
        <a:buClr>
          <a:srgbClr val="00AEEF"/>
        </a:buClr>
        <a:buSzPct val="100000"/>
        <a:buFont typeface="Wingdings 2"/>
        <a:buChar char=""/>
        <a:defRPr kumimoji="0" sz="2800" kern="1200">
          <a:solidFill>
            <a:schemeClr val="tx1"/>
          </a:solidFill>
          <a:latin typeface="Segoe UI" pitchFamily="34" charset="0"/>
          <a:ea typeface="Segoe UI" pitchFamily="34" charset="0"/>
          <a:cs typeface="Segoe UI" pitchFamily="34" charset="0"/>
        </a:defRPr>
      </a:lvl3pPr>
      <a:lvl4pPr marL="1523962" indent="-304792" algn="l" rtl="0" eaLnBrk="1" latinLnBrk="0" hangingPunct="1">
        <a:spcBef>
          <a:spcPts val="467"/>
        </a:spcBef>
        <a:buClr>
          <a:srgbClr val="00AEEF"/>
        </a:buClr>
        <a:buFont typeface="Wingdings 2"/>
        <a:buChar char=""/>
        <a:defRPr kumimoji="0" sz="2533" kern="1200">
          <a:solidFill>
            <a:schemeClr val="tx1"/>
          </a:solidFill>
          <a:latin typeface="Segoe UI" pitchFamily="34" charset="0"/>
          <a:ea typeface="Segoe UI" pitchFamily="34" charset="0"/>
          <a:cs typeface="Segoe UI" pitchFamily="34" charset="0"/>
        </a:defRPr>
      </a:lvl4pPr>
      <a:lvl5pPr marL="1828754" indent="-304792" algn="l" rtl="0" eaLnBrk="1" latinLnBrk="0" hangingPunct="1">
        <a:spcBef>
          <a:spcPts val="467"/>
        </a:spcBef>
        <a:buClr>
          <a:srgbClr val="00AEEF"/>
        </a:buClr>
        <a:buFont typeface="Wingdings 2"/>
        <a:buChar char=""/>
        <a:defRPr kumimoji="0" sz="2400" kern="1200">
          <a:solidFill>
            <a:schemeClr val="tx1"/>
          </a:solidFill>
          <a:latin typeface="Segoe UI" pitchFamily="34" charset="0"/>
          <a:ea typeface="Segoe UI" pitchFamily="34" charset="0"/>
          <a:cs typeface="Segoe UI" pitchFamily="34" charset="0"/>
        </a:defRPr>
      </a:lvl5pPr>
      <a:lvl6pPr marL="2133547" indent="-304792" algn="l" rtl="0" eaLnBrk="1" latinLnBrk="0" hangingPunct="1">
        <a:spcBef>
          <a:spcPts val="467"/>
        </a:spcBef>
        <a:buClr>
          <a:schemeClr val="accent3"/>
        </a:buClr>
        <a:buFont typeface="Wingdings 2"/>
        <a:buChar char=""/>
        <a:defRPr kumimoji="0" sz="2400" kern="1200">
          <a:solidFill>
            <a:schemeClr val="tx1"/>
          </a:solidFill>
          <a:latin typeface="+mn-lt"/>
          <a:ea typeface="+mn-ea"/>
          <a:cs typeface="+mn-cs"/>
        </a:defRPr>
      </a:lvl6pPr>
      <a:lvl7pPr marL="2438339" indent="-304792" algn="l" rtl="0" eaLnBrk="1" latinLnBrk="0" hangingPunct="1">
        <a:spcBef>
          <a:spcPts val="467"/>
        </a:spcBef>
        <a:buClr>
          <a:schemeClr val="accent3"/>
        </a:buClr>
        <a:buFont typeface="Wingdings 2"/>
        <a:buChar char=""/>
        <a:defRPr kumimoji="0" sz="2133" kern="1200">
          <a:solidFill>
            <a:schemeClr val="tx1"/>
          </a:solidFill>
          <a:latin typeface="+mn-lt"/>
          <a:ea typeface="+mn-ea"/>
          <a:cs typeface="+mn-cs"/>
        </a:defRPr>
      </a:lvl7pPr>
      <a:lvl8pPr marL="2743131" indent="-304792" algn="l" rtl="0" eaLnBrk="1" latinLnBrk="0" hangingPunct="1">
        <a:spcBef>
          <a:spcPts val="467"/>
        </a:spcBef>
        <a:buClr>
          <a:schemeClr val="accent3"/>
        </a:buClr>
        <a:buFont typeface="Wingdings 2"/>
        <a:buChar char=""/>
        <a:defRPr kumimoji="0" sz="2133" kern="1200">
          <a:solidFill>
            <a:schemeClr val="tx1"/>
          </a:solidFill>
          <a:latin typeface="+mn-lt"/>
          <a:ea typeface="+mn-ea"/>
          <a:cs typeface="+mn-cs"/>
        </a:defRPr>
      </a:lvl8pPr>
      <a:lvl9pPr marL="3047924" indent="-304792" algn="l" rtl="0" eaLnBrk="1" latinLnBrk="0" hangingPunct="1">
        <a:spcBef>
          <a:spcPts val="467"/>
        </a:spcBef>
        <a:buClr>
          <a:schemeClr val="accent3"/>
        </a:buClr>
        <a:buFont typeface="Wingdings 2"/>
        <a:buChar char=""/>
        <a:defRPr kumimoji="0" sz="2133"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609585" algn="l" rtl="0" eaLnBrk="1" latinLnBrk="0" hangingPunct="1">
        <a:defRPr kumimoji="0" kern="1200">
          <a:solidFill>
            <a:schemeClr val="tx1"/>
          </a:solidFill>
          <a:latin typeface="+mn-lt"/>
          <a:ea typeface="+mn-ea"/>
          <a:cs typeface="+mn-cs"/>
        </a:defRPr>
      </a:lvl2pPr>
      <a:lvl3pPr marL="1219170" algn="l" rtl="0" eaLnBrk="1" latinLnBrk="0" hangingPunct="1">
        <a:defRPr kumimoji="0" kern="1200">
          <a:solidFill>
            <a:schemeClr val="tx1"/>
          </a:solidFill>
          <a:latin typeface="+mn-lt"/>
          <a:ea typeface="+mn-ea"/>
          <a:cs typeface="+mn-cs"/>
        </a:defRPr>
      </a:lvl3pPr>
      <a:lvl4pPr marL="1828754" algn="l" rtl="0" eaLnBrk="1" latinLnBrk="0" hangingPunct="1">
        <a:defRPr kumimoji="0" kern="1200">
          <a:solidFill>
            <a:schemeClr val="tx1"/>
          </a:solidFill>
          <a:latin typeface="+mn-lt"/>
          <a:ea typeface="+mn-ea"/>
          <a:cs typeface="+mn-cs"/>
        </a:defRPr>
      </a:lvl4pPr>
      <a:lvl5pPr marL="2438339" algn="l" rtl="0" eaLnBrk="1" latinLnBrk="0" hangingPunct="1">
        <a:defRPr kumimoji="0" kern="1200">
          <a:solidFill>
            <a:schemeClr val="tx1"/>
          </a:solidFill>
          <a:latin typeface="+mn-lt"/>
          <a:ea typeface="+mn-ea"/>
          <a:cs typeface="+mn-cs"/>
        </a:defRPr>
      </a:lvl5pPr>
      <a:lvl6pPr marL="3047924" algn="l" rtl="0" eaLnBrk="1" latinLnBrk="0" hangingPunct="1">
        <a:defRPr kumimoji="0" kern="1200">
          <a:solidFill>
            <a:schemeClr val="tx1"/>
          </a:solidFill>
          <a:latin typeface="+mn-lt"/>
          <a:ea typeface="+mn-ea"/>
          <a:cs typeface="+mn-cs"/>
        </a:defRPr>
      </a:lvl6pPr>
      <a:lvl7pPr marL="3657509" algn="l" rtl="0" eaLnBrk="1" latinLnBrk="0" hangingPunct="1">
        <a:defRPr kumimoji="0" kern="1200">
          <a:solidFill>
            <a:schemeClr val="tx1"/>
          </a:solidFill>
          <a:latin typeface="+mn-lt"/>
          <a:ea typeface="+mn-ea"/>
          <a:cs typeface="+mn-cs"/>
        </a:defRPr>
      </a:lvl7pPr>
      <a:lvl8pPr marL="4267093" algn="l" rtl="0" eaLnBrk="1" latinLnBrk="0" hangingPunct="1">
        <a:defRPr kumimoji="0" kern="1200">
          <a:solidFill>
            <a:schemeClr val="tx1"/>
          </a:solidFill>
          <a:latin typeface="+mn-lt"/>
          <a:ea typeface="+mn-ea"/>
          <a:cs typeface="+mn-cs"/>
        </a:defRPr>
      </a:lvl8pPr>
      <a:lvl9pPr marL="4876678"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idx="1"/>
          </p:nvPr>
        </p:nvSpPr>
        <p:spPr>
          <a:xfrm>
            <a:off x="508000" y="1341437"/>
            <a:ext cx="10668000" cy="4525963"/>
          </a:xfrm>
        </p:spPr>
        <p:txBody>
          <a:bodyPr/>
          <a:lstStyle/>
          <a:p>
            <a:r>
              <a:rPr lang="en-US" dirty="0" smtClean="0"/>
              <a:t>Connecting models to each other</a:t>
            </a:r>
            <a:endParaRPr lang="en-US" sz="2400" dirty="0"/>
          </a:p>
        </p:txBody>
      </p:sp>
      <p:sp>
        <p:nvSpPr>
          <p:cNvPr id="2" name="Title 1"/>
          <p:cNvSpPr>
            <a:spLocks noGrp="1"/>
          </p:cNvSpPr>
          <p:nvPr>
            <p:ph type="title"/>
          </p:nvPr>
        </p:nvSpPr>
        <p:spPr/>
        <p:txBody>
          <a:bodyPr>
            <a:normAutofit fontScale="90000"/>
          </a:bodyPr>
          <a:lstStyle/>
          <a:p>
            <a:r>
              <a:rPr lang="en-US" dirty="0" smtClean="0"/>
              <a:t>Process Simulator 2019 – </a:t>
            </a:r>
            <a:r>
              <a:rPr lang="en-US" dirty="0" err="1" smtClean="0"/>
              <a:t>SubModels</a:t>
            </a:r>
            <a:endParaRPr lang="en-US" dirty="0"/>
          </a:p>
        </p:txBody>
      </p:sp>
    </p:spTree>
    <p:custDataLst>
      <p:tags r:id="rId1"/>
    </p:custDataLst>
    <p:extLst>
      <p:ext uri="{BB962C8B-B14F-4D97-AF65-F5344CB8AC3E}">
        <p14:creationId xmlns:p14="http://schemas.microsoft.com/office/powerpoint/2010/main" val="303544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2" name="Rectangle 3"/>
          <p:cNvSpPr>
            <a:spLocks noGrp="1" noChangeArrowheads="1"/>
          </p:cNvSpPr>
          <p:nvPr>
            <p:ph idx="1"/>
          </p:nvPr>
        </p:nvSpPr>
        <p:spPr>
          <a:xfrm>
            <a:off x="609600" y="1443037"/>
            <a:ext cx="10668000" cy="4525963"/>
          </a:xfrm>
        </p:spPr>
        <p:txBody>
          <a:bodyPr>
            <a:normAutofit/>
          </a:bodyPr>
          <a:lstStyle/>
          <a:p>
            <a:pPr>
              <a:spcAft>
                <a:spcPts val="1200"/>
              </a:spcAft>
            </a:pPr>
            <a:r>
              <a:rPr lang="en-US" dirty="0" smtClean="0"/>
              <a:t>Hierarchical models are simply models that are built on top of models (or submodels).</a:t>
            </a:r>
          </a:p>
          <a:p>
            <a:pPr>
              <a:spcAft>
                <a:spcPts val="1200"/>
              </a:spcAft>
            </a:pPr>
            <a:r>
              <a:rPr lang="en-US" dirty="0" smtClean="0"/>
              <a:t>It’s a way of rolling-up detailed processes into high level views, or “black box-ing” areas of your model at a higher level.</a:t>
            </a:r>
          </a:p>
          <a:p>
            <a:pPr eaLnBrk="1" hangingPunct="1"/>
            <a:endParaRPr lang="en-US" dirty="0" smtClean="0"/>
          </a:p>
        </p:txBody>
      </p:sp>
      <p:sp>
        <p:nvSpPr>
          <p:cNvPr id="114691" name="Rectangle 2"/>
          <p:cNvSpPr>
            <a:spLocks noGrp="1" noChangeArrowheads="1"/>
          </p:cNvSpPr>
          <p:nvPr>
            <p:ph type="title"/>
          </p:nvPr>
        </p:nvSpPr>
        <p:spPr/>
        <p:txBody>
          <a:bodyPr>
            <a:normAutofit/>
          </a:bodyPr>
          <a:lstStyle/>
          <a:p>
            <a:pPr eaLnBrk="1" hangingPunct="1"/>
            <a:r>
              <a:rPr lang="en-US" sz="5333" dirty="0"/>
              <a:t>What are Hierarchical Models?</a:t>
            </a:r>
          </a:p>
        </p:txBody>
      </p:sp>
    </p:spTree>
    <p:custDataLst>
      <p:tags r:id="rId1"/>
    </p:custDataLst>
    <p:extLst>
      <p:ext uri="{BB962C8B-B14F-4D97-AF65-F5344CB8AC3E}">
        <p14:creationId xmlns:p14="http://schemas.microsoft.com/office/powerpoint/2010/main" val="1277286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2" name="Rectangle 3"/>
          <p:cNvSpPr>
            <a:spLocks noGrp="1" noChangeArrowheads="1"/>
          </p:cNvSpPr>
          <p:nvPr>
            <p:ph idx="1"/>
          </p:nvPr>
        </p:nvSpPr>
        <p:spPr>
          <a:xfrm>
            <a:off x="555653" y="1295400"/>
            <a:ext cx="10668000" cy="4775200"/>
          </a:xfrm>
        </p:spPr>
        <p:txBody>
          <a:bodyPr>
            <a:normAutofit/>
          </a:bodyPr>
          <a:lstStyle/>
          <a:p>
            <a:pPr eaLnBrk="1" hangingPunct="1"/>
            <a:r>
              <a:rPr lang="en-US" sz="2800" dirty="0"/>
              <a:t>Process Simulator allows you to model detailed processes and link them to a higher level process or summary view.</a:t>
            </a:r>
          </a:p>
          <a:p>
            <a:pPr eaLnBrk="1" hangingPunct="1"/>
            <a:r>
              <a:rPr lang="en-US" sz="2800" dirty="0"/>
              <a:t>The first step is to create a submodel. This submodel could be an entirely separate Visio </a:t>
            </a:r>
            <a:r>
              <a:rPr lang="en-US" sz="2800" dirty="0"/>
              <a:t>(.vsdx) </a:t>
            </a:r>
            <a:r>
              <a:rPr lang="en-US" sz="2800" dirty="0"/>
              <a:t>file, or simply another page within your existing model.</a:t>
            </a:r>
          </a:p>
          <a:p>
            <a:pPr lvl="1" eaLnBrk="1" hangingPunct="1"/>
            <a:r>
              <a:rPr lang="en-US" sz="1800" dirty="0"/>
              <a:t>To create a sub-model within your current model, select the </a:t>
            </a:r>
            <a:r>
              <a:rPr lang="en-US" sz="1800" dirty="0"/>
              <a:t>New </a:t>
            </a:r>
            <a:r>
              <a:rPr lang="en-US" sz="1800" dirty="0"/>
              <a:t>Page icon at the bottom of the Visio screen.</a:t>
            </a:r>
          </a:p>
          <a:p>
            <a:pPr lvl="1" eaLnBrk="1" hangingPunct="1"/>
            <a:endParaRPr lang="en-US" sz="1800" dirty="0"/>
          </a:p>
          <a:p>
            <a:pPr lvl="1" eaLnBrk="1" hangingPunct="1"/>
            <a:endParaRPr lang="en-US" sz="1800" dirty="0"/>
          </a:p>
          <a:p>
            <a:pPr lvl="1" eaLnBrk="1" hangingPunct="1"/>
            <a:r>
              <a:rPr lang="en-US" sz="1800" dirty="0"/>
              <a:t>On the New Page (i.e. Page-2), you can create a separate model</a:t>
            </a:r>
            <a:r>
              <a:rPr lang="en-US" sz="1800" dirty="0"/>
              <a:t>.</a:t>
            </a:r>
          </a:p>
          <a:p>
            <a:pPr marL="524243" lvl="1" indent="0">
              <a:buNone/>
            </a:pPr>
            <a:endParaRPr lang="en-US" sz="1600" dirty="0"/>
          </a:p>
          <a:p>
            <a:pPr eaLnBrk="1" hangingPunct="1"/>
            <a:r>
              <a:rPr lang="en-US" sz="2800" dirty="0"/>
              <a:t>The second step will be to create a link between the two pages</a:t>
            </a:r>
            <a:r>
              <a:rPr lang="en-US" sz="2800" dirty="0"/>
              <a:t>.</a:t>
            </a:r>
            <a:endParaRPr lang="en-US" sz="2800" dirty="0"/>
          </a:p>
        </p:txBody>
      </p:sp>
      <p:sp>
        <p:nvSpPr>
          <p:cNvPr id="114691" name="Rectangle 2"/>
          <p:cNvSpPr>
            <a:spLocks noGrp="1" noChangeArrowheads="1"/>
          </p:cNvSpPr>
          <p:nvPr>
            <p:ph type="title"/>
          </p:nvPr>
        </p:nvSpPr>
        <p:spPr/>
        <p:txBody>
          <a:bodyPr/>
          <a:lstStyle/>
          <a:p>
            <a:pPr eaLnBrk="1" hangingPunct="1"/>
            <a:r>
              <a:rPr lang="en-US" dirty="0" smtClean="0"/>
              <a:t>Creating a Submodel</a:t>
            </a:r>
          </a:p>
        </p:txBody>
      </p:sp>
      <p:pic>
        <p:nvPicPr>
          <p:cNvPr id="4" name="Picture 3"/>
          <p:cNvPicPr>
            <a:picLocks noChangeAspect="1"/>
          </p:cNvPicPr>
          <p:nvPr/>
        </p:nvPicPr>
        <p:blipFill>
          <a:blip r:embed="rId4"/>
          <a:stretch>
            <a:fillRect/>
          </a:stretch>
        </p:blipFill>
        <p:spPr>
          <a:xfrm>
            <a:off x="4270177" y="4038600"/>
            <a:ext cx="3238952" cy="698597"/>
          </a:xfrm>
          <a:prstGeom prst="rect">
            <a:avLst/>
          </a:prstGeom>
          <a:ln>
            <a:solidFill>
              <a:schemeClr val="tx1"/>
            </a:solidFill>
          </a:ln>
        </p:spPr>
      </p:pic>
      <p:sp>
        <p:nvSpPr>
          <p:cNvPr id="5" name="Rounded Rectangle 4"/>
          <p:cNvSpPr/>
          <p:nvPr/>
        </p:nvSpPr>
        <p:spPr>
          <a:xfrm>
            <a:off x="6502400" y="3937000"/>
            <a:ext cx="914400" cy="914400"/>
          </a:xfrm>
          <a:prstGeom prst="roundRect">
            <a:avLst/>
          </a:prstGeom>
          <a:noFill/>
          <a:ln w="38100" cmpd="sng">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US" sz="2400">
              <a:solidFill>
                <a:prstClr val="white"/>
              </a:solidFill>
              <a:latin typeface="Lucida Sans Unicode"/>
            </a:endParaRPr>
          </a:p>
        </p:txBody>
      </p:sp>
    </p:spTree>
    <p:custDataLst>
      <p:tags r:id="rId1"/>
    </p:custDataLst>
    <p:extLst>
      <p:ext uri="{BB962C8B-B14F-4D97-AF65-F5344CB8AC3E}">
        <p14:creationId xmlns:p14="http://schemas.microsoft.com/office/powerpoint/2010/main" val="3445751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3"/>
          <p:cNvSpPr>
            <a:spLocks noGrp="1" noChangeArrowheads="1"/>
          </p:cNvSpPr>
          <p:nvPr>
            <p:ph idx="1"/>
          </p:nvPr>
        </p:nvSpPr>
        <p:spPr>
          <a:xfrm>
            <a:off x="406401" y="1193800"/>
            <a:ext cx="5732416" cy="4978400"/>
          </a:xfrm>
        </p:spPr>
        <p:txBody>
          <a:bodyPr>
            <a:normAutofit fontScale="92500" lnSpcReduction="10000"/>
          </a:bodyPr>
          <a:lstStyle/>
          <a:p>
            <a:pPr indent="-228594">
              <a:spcBef>
                <a:spcPts val="600"/>
              </a:spcBef>
              <a:spcAft>
                <a:spcPts val="300"/>
              </a:spcAft>
            </a:pPr>
            <a:r>
              <a:rPr lang="en-US" sz="2400" dirty="0"/>
              <a:t>Select the parent activity you wish to link to a submodel</a:t>
            </a:r>
          </a:p>
          <a:p>
            <a:pPr indent="-228594">
              <a:spcBef>
                <a:spcPts val="600"/>
              </a:spcBef>
              <a:spcAft>
                <a:spcPts val="300"/>
              </a:spcAft>
            </a:pPr>
            <a:r>
              <a:rPr lang="en-US" sz="2400" dirty="0"/>
              <a:t>Select Advances in the Shape Properties. You can Enable </a:t>
            </a:r>
            <a:r>
              <a:rPr lang="en-US" sz="2400" dirty="0"/>
              <a:t>or Disable the use of this </a:t>
            </a:r>
            <a:r>
              <a:rPr lang="en-US" sz="2400" dirty="0"/>
              <a:t>submodels </a:t>
            </a:r>
            <a:r>
              <a:rPr lang="en-US" sz="2400" dirty="0"/>
              <a:t>within your Process Simulator logic by selecting or deselecting “Use Submodel”</a:t>
            </a:r>
          </a:p>
          <a:p>
            <a:pPr indent="-228594">
              <a:spcBef>
                <a:spcPts val="600"/>
              </a:spcBef>
              <a:spcAft>
                <a:spcPts val="300"/>
              </a:spcAft>
            </a:pPr>
            <a:r>
              <a:rPr lang="en-US" sz="2400" dirty="0"/>
              <a:t>Check Use Submodel. And Select the submodel to </a:t>
            </a:r>
            <a:r>
              <a:rPr lang="en-US" sz="2400" dirty="0"/>
              <a:t>use. </a:t>
            </a:r>
          </a:p>
          <a:p>
            <a:pPr marL="759865" lvl="1" indent="-292093">
              <a:spcBef>
                <a:spcPts val="600"/>
              </a:spcBef>
              <a:spcAft>
                <a:spcPts val="300"/>
              </a:spcAft>
            </a:pPr>
            <a:r>
              <a:rPr lang="en-US" sz="1733" dirty="0"/>
              <a:t>Enter the Visio file name or the Page name and click </a:t>
            </a:r>
            <a:r>
              <a:rPr lang="en-US" sz="1733" dirty="0"/>
              <a:t>OK</a:t>
            </a:r>
          </a:p>
          <a:p>
            <a:pPr marL="759865" lvl="1" indent="-292093">
              <a:spcBef>
                <a:spcPts val="600"/>
              </a:spcBef>
              <a:spcAft>
                <a:spcPts val="300"/>
              </a:spcAft>
            </a:pPr>
            <a:r>
              <a:rPr lang="en-US" sz="1733" dirty="0"/>
              <a:t>For </a:t>
            </a:r>
            <a:r>
              <a:rPr lang="en-US" sz="1733" dirty="0"/>
              <a:t>pages within the same .</a:t>
            </a:r>
            <a:r>
              <a:rPr lang="en-US" sz="1733" dirty="0" err="1"/>
              <a:t>vsdx</a:t>
            </a:r>
            <a:r>
              <a:rPr lang="en-US" sz="1733" dirty="0"/>
              <a:t>, use the “Sub-address” field</a:t>
            </a:r>
          </a:p>
          <a:p>
            <a:pPr marL="759865" lvl="1" indent="-292093">
              <a:spcBef>
                <a:spcPts val="600"/>
              </a:spcBef>
              <a:spcAft>
                <a:spcPts val="300"/>
              </a:spcAft>
            </a:pPr>
            <a:r>
              <a:rPr lang="en-US" sz="1733" dirty="0"/>
              <a:t>To link to other .</a:t>
            </a:r>
            <a:r>
              <a:rPr lang="en-US" sz="1733" dirty="0" err="1"/>
              <a:t>vsdx</a:t>
            </a:r>
            <a:r>
              <a:rPr lang="en-US" sz="1733" dirty="0"/>
              <a:t> files (on a hard drive or network drive), use the “Address” </a:t>
            </a:r>
            <a:r>
              <a:rPr lang="en-US" sz="1733" dirty="0"/>
              <a:t>field	</a:t>
            </a:r>
          </a:p>
        </p:txBody>
      </p:sp>
      <p:sp>
        <p:nvSpPr>
          <p:cNvPr id="115715" name="Rectangle 2"/>
          <p:cNvSpPr>
            <a:spLocks noGrp="1" noChangeArrowheads="1"/>
          </p:cNvSpPr>
          <p:nvPr>
            <p:ph type="title"/>
          </p:nvPr>
        </p:nvSpPr>
        <p:spPr/>
        <p:txBody>
          <a:bodyPr/>
          <a:lstStyle/>
          <a:p>
            <a:pPr eaLnBrk="1" hangingPunct="1"/>
            <a:r>
              <a:rPr lang="en-US" dirty="0" smtClean="0"/>
              <a:t>Defining a Submodel</a:t>
            </a:r>
          </a:p>
        </p:txBody>
      </p:sp>
      <p:pic>
        <p:nvPicPr>
          <p:cNvPr id="4" name="Picture 3"/>
          <p:cNvPicPr>
            <a:picLocks noChangeAspect="1"/>
          </p:cNvPicPr>
          <p:nvPr/>
        </p:nvPicPr>
        <p:blipFill>
          <a:blip r:embed="rId4"/>
          <a:stretch>
            <a:fillRect/>
          </a:stretch>
        </p:blipFill>
        <p:spPr>
          <a:xfrm>
            <a:off x="7360215" y="1042671"/>
            <a:ext cx="1120480" cy="849504"/>
          </a:xfrm>
          <a:prstGeom prst="rect">
            <a:avLst/>
          </a:prstGeom>
        </p:spPr>
      </p:pic>
      <p:pic>
        <p:nvPicPr>
          <p:cNvPr id="5" name="Picture 4"/>
          <p:cNvPicPr>
            <a:picLocks noChangeAspect="1"/>
          </p:cNvPicPr>
          <p:nvPr/>
        </p:nvPicPr>
        <p:blipFill rotWithShape="1">
          <a:blip r:embed="rId5"/>
          <a:srcRect r="31523"/>
          <a:stretch/>
        </p:blipFill>
        <p:spPr>
          <a:xfrm>
            <a:off x="8839201" y="482600"/>
            <a:ext cx="3056692" cy="4573200"/>
          </a:xfrm>
          <a:prstGeom prst="rect">
            <a:avLst/>
          </a:prstGeom>
          <a:ln>
            <a:solidFill>
              <a:schemeClr val="tx1"/>
            </a:solidFill>
          </a:ln>
        </p:spPr>
      </p:pic>
      <p:pic>
        <p:nvPicPr>
          <p:cNvPr id="6" name="Picture 5"/>
          <p:cNvPicPr>
            <a:picLocks noChangeAspect="1"/>
          </p:cNvPicPr>
          <p:nvPr/>
        </p:nvPicPr>
        <p:blipFill>
          <a:blip r:embed="rId6"/>
          <a:stretch>
            <a:fillRect/>
          </a:stretch>
        </p:blipFill>
        <p:spPr>
          <a:xfrm>
            <a:off x="6014015" y="3023040"/>
            <a:ext cx="2692400" cy="2032761"/>
          </a:xfrm>
          <a:prstGeom prst="rect">
            <a:avLst/>
          </a:prstGeom>
          <a:ln>
            <a:solidFill>
              <a:schemeClr val="tx1"/>
            </a:solidFill>
          </a:ln>
        </p:spPr>
      </p:pic>
      <p:cxnSp>
        <p:nvCxnSpPr>
          <p:cNvPr id="8" name="Straight Arrow Connector 7"/>
          <p:cNvCxnSpPr/>
          <p:nvPr/>
        </p:nvCxnSpPr>
        <p:spPr>
          <a:xfrm flipH="1" flipV="1">
            <a:off x="8026400" y="3632200"/>
            <a:ext cx="2235200" cy="81280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42404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3"/>
          <p:cNvSpPr>
            <a:spLocks noGrp="1" noChangeArrowheads="1"/>
          </p:cNvSpPr>
          <p:nvPr>
            <p:ph idx="1"/>
          </p:nvPr>
        </p:nvSpPr>
        <p:spPr>
          <a:xfrm>
            <a:off x="609600" y="1341437"/>
            <a:ext cx="7315200" cy="5033963"/>
          </a:xfrm>
        </p:spPr>
        <p:txBody>
          <a:bodyPr>
            <a:noAutofit/>
          </a:bodyPr>
          <a:lstStyle/>
          <a:p>
            <a:pPr>
              <a:spcBef>
                <a:spcPts val="0"/>
              </a:spcBef>
            </a:pPr>
            <a:r>
              <a:rPr lang="en-US" sz="2667" dirty="0"/>
              <a:t>If the Submodel checkbox is checked for an activity, there must be a </a:t>
            </a:r>
            <a:r>
              <a:rPr lang="en-US" sz="2667" dirty="0"/>
              <a:t>submodel </a:t>
            </a:r>
            <a:r>
              <a:rPr lang="en-US" sz="2667" dirty="0"/>
              <a:t>defined.</a:t>
            </a:r>
          </a:p>
          <a:p>
            <a:pPr>
              <a:spcBef>
                <a:spcPts val="0"/>
              </a:spcBef>
            </a:pPr>
            <a:endParaRPr lang="en-US" sz="800" dirty="0"/>
          </a:p>
          <a:p>
            <a:pPr>
              <a:spcBef>
                <a:spcPts val="0"/>
              </a:spcBef>
            </a:pPr>
            <a:r>
              <a:rPr lang="en-US" sz="2667" dirty="0"/>
              <a:t>Entities enter a submodel at an activity that has either:</a:t>
            </a:r>
          </a:p>
          <a:p>
            <a:pPr lvl="1">
              <a:spcBef>
                <a:spcPts val="0"/>
              </a:spcBef>
            </a:pPr>
            <a:r>
              <a:rPr lang="en-US" sz="2400" dirty="0"/>
              <a:t>No incoming routing connection</a:t>
            </a:r>
          </a:p>
          <a:p>
            <a:pPr lvl="1">
              <a:spcBef>
                <a:spcPts val="0"/>
              </a:spcBef>
            </a:pPr>
            <a:r>
              <a:rPr lang="en-US" sz="2400" dirty="0"/>
              <a:t>An arrival connection with “Input to Submodel” checkbox </a:t>
            </a:r>
            <a:r>
              <a:rPr lang="en-US" sz="2400" dirty="0"/>
              <a:t>checked</a:t>
            </a:r>
            <a:endParaRPr lang="en-US" sz="800" dirty="0"/>
          </a:p>
          <a:p>
            <a:pPr>
              <a:spcBef>
                <a:spcPts val="0"/>
              </a:spcBef>
            </a:pPr>
            <a:r>
              <a:rPr lang="en-US" sz="2667" dirty="0"/>
              <a:t>Entities either exit the model from their submodel, or route back to the parent if the “Output from Submodel” checkbox is checked.</a:t>
            </a:r>
          </a:p>
        </p:txBody>
      </p:sp>
      <p:sp>
        <p:nvSpPr>
          <p:cNvPr id="116739" name="Rectangle 2"/>
          <p:cNvSpPr>
            <a:spLocks noGrp="1" noChangeArrowheads="1"/>
          </p:cNvSpPr>
          <p:nvPr>
            <p:ph type="title"/>
          </p:nvPr>
        </p:nvSpPr>
        <p:spPr/>
        <p:txBody>
          <a:bodyPr/>
          <a:lstStyle/>
          <a:p>
            <a:pPr eaLnBrk="1" hangingPunct="1"/>
            <a:r>
              <a:rPr lang="en-US" dirty="0" smtClean="0"/>
              <a:t>Hierarchical Modeling Rules</a:t>
            </a:r>
          </a:p>
        </p:txBody>
      </p:sp>
      <p:pic>
        <p:nvPicPr>
          <p:cNvPr id="2" name="Picture 1"/>
          <p:cNvPicPr>
            <a:picLocks noChangeAspect="1"/>
          </p:cNvPicPr>
          <p:nvPr/>
        </p:nvPicPr>
        <p:blipFill>
          <a:blip r:embed="rId4"/>
          <a:stretch>
            <a:fillRect/>
          </a:stretch>
        </p:blipFill>
        <p:spPr>
          <a:xfrm>
            <a:off x="7213601" y="2807175"/>
            <a:ext cx="4420188" cy="1397951"/>
          </a:xfrm>
          <a:prstGeom prst="rect">
            <a:avLst/>
          </a:prstGeom>
          <a:ln>
            <a:solidFill>
              <a:schemeClr val="tx1"/>
            </a:solidFill>
          </a:ln>
        </p:spPr>
      </p:pic>
    </p:spTree>
    <p:custDataLst>
      <p:tags r:id="rId1"/>
    </p:custDataLst>
    <p:extLst>
      <p:ext uri="{BB962C8B-B14F-4D97-AF65-F5344CB8AC3E}">
        <p14:creationId xmlns:p14="http://schemas.microsoft.com/office/powerpoint/2010/main" val="2595356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NAV" val="107"/>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NAV" val="108"/>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NAV" val="109"/>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NAV" val="110"/>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oModel Corporate PowerPoint Template 2014">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TotalTime>
  <Words>789</Words>
  <Application>Microsoft Office PowerPoint</Application>
  <PresentationFormat>Widescreen</PresentationFormat>
  <Paragraphs>50</Paragraphs>
  <Slides>5</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Calibri</vt:lpstr>
      <vt:lpstr>Courier New</vt:lpstr>
      <vt:lpstr>Lucida Sans Unicode</vt:lpstr>
      <vt:lpstr>Neuropol</vt:lpstr>
      <vt:lpstr>Segoe UI</vt:lpstr>
      <vt:lpstr>Verdana</vt:lpstr>
      <vt:lpstr>Wingdings</vt:lpstr>
      <vt:lpstr>Wingdings 2</vt:lpstr>
      <vt:lpstr>Wingdings 3</vt:lpstr>
      <vt:lpstr>ProModel Corporate PowerPoint Template 2014</vt:lpstr>
      <vt:lpstr>Process Simulator 2019 – SubModels</vt:lpstr>
      <vt:lpstr>What are Hierarchical Models?</vt:lpstr>
      <vt:lpstr>Creating a Submodel</vt:lpstr>
      <vt:lpstr>Defining a Submodel</vt:lpstr>
      <vt:lpstr>Hierarchical Modeling Rules</vt:lpstr>
    </vt:vector>
  </TitlesOfParts>
  <Company>ProModel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Simulator 2019 – SubModels</dc:title>
  <dc:creator>Aaron Nelson</dc:creator>
  <cp:lastModifiedBy>Aaron Nelson</cp:lastModifiedBy>
  <cp:revision>2</cp:revision>
  <dcterms:created xsi:type="dcterms:W3CDTF">2019-02-26T16:06:10Z</dcterms:created>
  <dcterms:modified xsi:type="dcterms:W3CDTF">2019-02-26T17:41:28Z</dcterms:modified>
</cp:coreProperties>
</file>